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 id="2147483686" r:id="rId4"/>
  </p:sldMasterIdLst>
  <p:notesMasterIdLst>
    <p:notesMasterId r:id="rId8"/>
  </p:notesMasterIdLst>
  <p:sldIdLst>
    <p:sldId id="258" r:id="rId5"/>
    <p:sldId id="382" r:id="rId6"/>
    <p:sldId id="261" r:id="rId7"/>
    <p:sldId id="265" r:id="rId9"/>
    <p:sldId id="280" r:id="rId10"/>
    <p:sldId id="281" r:id="rId11"/>
    <p:sldId id="329" r:id="rId12"/>
    <p:sldId id="282" r:id="rId13"/>
    <p:sldId id="311" r:id="rId14"/>
    <p:sldId id="328" r:id="rId15"/>
    <p:sldId id="350" r:id="rId16"/>
    <p:sldId id="284" r:id="rId17"/>
    <p:sldId id="383" r:id="rId18"/>
    <p:sldId id="286" r:id="rId19"/>
    <p:sldId id="287" r:id="rId20"/>
    <p:sldId id="289" r:id="rId21"/>
    <p:sldId id="380" r:id="rId22"/>
    <p:sldId id="386" r:id="rId23"/>
    <p:sldId id="373" r:id="rId24"/>
    <p:sldId id="376" r:id="rId25"/>
    <p:sldId id="291" r:id="rId26"/>
    <p:sldId id="292" r:id="rId27"/>
    <p:sldId id="295" r:id="rId28"/>
    <p:sldId id="436" r:id="rId29"/>
    <p:sldId id="296" r:id="rId30"/>
    <p:sldId id="301" r:id="rId31"/>
    <p:sldId id="303" r:id="rId32"/>
    <p:sldId id="308" r:id="rId33"/>
    <p:sldId id="387" r:id="rId34"/>
    <p:sldId id="388" r:id="rId35"/>
    <p:sldId id="389" r:id="rId36"/>
    <p:sldId id="385" r:id="rId37"/>
    <p:sldId id="419" r:id="rId38"/>
    <p:sldId id="426" r:id="rId39"/>
    <p:sldId id="310" r:id="rId40"/>
    <p:sldId id="368" r:id="rId41"/>
    <p:sldId id="371" r:id="rId42"/>
    <p:sldId id="372" r:id="rId43"/>
    <p:sldId id="433" r:id="rId44"/>
    <p:sldId id="277" r:id="rId45"/>
    <p:sldId id="332" r:id="rId46"/>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13faafd-8e9d-4ef4-8deb-3848ce59ee51}">
          <p14:sldIdLst>
            <p14:sldId id="258"/>
            <p14:sldId id="382"/>
            <p14:sldId id="261"/>
            <p14:sldId id="265"/>
            <p14:sldId id="280"/>
            <p14:sldId id="281"/>
            <p14:sldId id="329"/>
            <p14:sldId id="282"/>
            <p14:sldId id="311"/>
            <p14:sldId id="328"/>
            <p14:sldId id="350"/>
            <p14:sldId id="284"/>
            <p14:sldId id="286"/>
            <p14:sldId id="287"/>
            <p14:sldId id="289"/>
            <p14:sldId id="380"/>
            <p14:sldId id="386"/>
            <p14:sldId id="376"/>
            <p14:sldId id="291"/>
            <p14:sldId id="373"/>
            <p14:sldId id="292"/>
            <p14:sldId id="295"/>
            <p14:sldId id="383"/>
          </p14:sldIdLst>
        </p14:section>
        <p14:section name="无标题节" id="{cfa87c77-598f-47db-bde4-2f35b4f58a20}">
          <p14:sldIdLst>
            <p14:sldId id="436"/>
            <p14:sldId id="296"/>
            <p14:sldId id="301"/>
            <p14:sldId id="303"/>
            <p14:sldId id="308"/>
            <p14:sldId id="387"/>
            <p14:sldId id="388"/>
            <p14:sldId id="389"/>
            <p14:sldId id="419"/>
            <p14:sldId id="426"/>
            <p14:sldId id="310"/>
            <p14:sldId id="371"/>
            <p14:sldId id="372"/>
            <p14:sldId id="433"/>
            <p14:sldId id="277"/>
            <p14:sldId id="332"/>
            <p14:sldId id="385"/>
            <p14:sldId id="36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notesMaster" Target="notesMasters/notesMaster1.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tags" Target="tags/tag760.xml"/><Relationship Id="rId50" Type="http://schemas.openxmlformats.org/officeDocument/2006/relationships/commentAuthors" Target="commentAuthors.xml"/><Relationship Id="rId5" Type="http://schemas.openxmlformats.org/officeDocument/2006/relationships/slide" Target="slides/slide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image" Target="../media/image4.png"/><Relationship Id="rId3" Type="http://schemas.openxmlformats.org/officeDocument/2006/relationships/tags" Target="../tags/tag118.xml"/><Relationship Id="rId2" Type="http://schemas.openxmlformats.org/officeDocument/2006/relationships/tags" Target="../tags/tag117.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image" Target="../media/image1.png"/><Relationship Id="rId2" Type="http://schemas.openxmlformats.org/officeDocument/2006/relationships/tags" Target="../tags/tag126.xml"/><Relationship Id="rId17" Type="http://schemas.openxmlformats.org/officeDocument/2006/relationships/tags" Target="../tags/tag140.xml"/><Relationship Id="rId16" Type="http://schemas.openxmlformats.org/officeDocument/2006/relationships/tags" Target="../tags/tag139.xml"/><Relationship Id="rId15" Type="http://schemas.openxmlformats.org/officeDocument/2006/relationships/tags" Target="../tags/tag138.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46.xml"/><Relationship Id="rId7" Type="http://schemas.openxmlformats.org/officeDocument/2006/relationships/image" Target="../media/image4.png"/><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image" Target="../media/image3.png"/><Relationship Id="rId2" Type="http://schemas.openxmlformats.org/officeDocument/2006/relationships/tags" Target="../tags/tag147.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7" Type="http://schemas.openxmlformats.org/officeDocument/2006/relationships/tags" Target="../tags/tag168.xml"/><Relationship Id="rId16" Type="http://schemas.openxmlformats.org/officeDocument/2006/relationships/tags" Target="../tags/tag167.xml"/><Relationship Id="rId15" Type="http://schemas.openxmlformats.org/officeDocument/2006/relationships/tags" Target="../tags/tag166.xml"/><Relationship Id="rId14" Type="http://schemas.openxmlformats.org/officeDocument/2006/relationships/tags" Target="../tags/tag165.xml"/><Relationship Id="rId13" Type="http://schemas.openxmlformats.org/officeDocument/2006/relationships/tags" Target="../tags/tag164.xml"/><Relationship Id="rId12" Type="http://schemas.openxmlformats.org/officeDocument/2006/relationships/tags" Target="../tags/tag163.xml"/><Relationship Id="rId11" Type="http://schemas.openxmlformats.org/officeDocument/2006/relationships/tags" Target="../tags/tag162.xml"/><Relationship Id="rId10"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tags" Target="../tags/tag201.xml"/><Relationship Id="rId7" Type="http://schemas.openxmlformats.org/officeDocument/2006/relationships/tags" Target="../tags/tag200.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6" Type="http://schemas.openxmlformats.org/officeDocument/2006/relationships/tags" Target="../tags/tag208.xml"/><Relationship Id="rId15" Type="http://schemas.openxmlformats.org/officeDocument/2006/relationships/tags" Target="../tags/tag207.xml"/><Relationship Id="rId14" Type="http://schemas.openxmlformats.org/officeDocument/2006/relationships/tags" Target="../tags/tag206.xml"/><Relationship Id="rId13" Type="http://schemas.openxmlformats.org/officeDocument/2006/relationships/tags" Target="../tags/tag205.xml"/><Relationship Id="rId12" Type="http://schemas.openxmlformats.org/officeDocument/2006/relationships/image" Target="../media/image4.png"/><Relationship Id="rId11" Type="http://schemas.openxmlformats.org/officeDocument/2006/relationships/tags" Target="../tags/tag204.xml"/><Relationship Id="rId10" Type="http://schemas.openxmlformats.org/officeDocument/2006/relationships/tags" Target="../tags/tag203.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1" Type="http://schemas.openxmlformats.org/officeDocument/2006/relationships/tags" Target="../tags/tag228.xml"/><Relationship Id="rId20" Type="http://schemas.openxmlformats.org/officeDocument/2006/relationships/tags" Target="../tags/tag227.xml"/><Relationship Id="rId2" Type="http://schemas.openxmlformats.org/officeDocument/2006/relationships/tags" Target="../tags/tag209.xml"/><Relationship Id="rId19" Type="http://schemas.openxmlformats.org/officeDocument/2006/relationships/tags" Target="../tags/tag226.xml"/><Relationship Id="rId18" Type="http://schemas.openxmlformats.org/officeDocument/2006/relationships/tags" Target="../tags/tag225.xml"/><Relationship Id="rId17" Type="http://schemas.openxmlformats.org/officeDocument/2006/relationships/tags" Target="../tags/tag224.xml"/><Relationship Id="rId16" Type="http://schemas.openxmlformats.org/officeDocument/2006/relationships/tags" Target="../tags/tag223.xml"/><Relationship Id="rId15" Type="http://schemas.openxmlformats.org/officeDocument/2006/relationships/tags" Target="../tags/tag222.xml"/><Relationship Id="rId14" Type="http://schemas.openxmlformats.org/officeDocument/2006/relationships/tags" Target="../tags/tag221.xml"/><Relationship Id="rId13" Type="http://schemas.openxmlformats.org/officeDocument/2006/relationships/tags" Target="../tags/tag220.xml"/><Relationship Id="rId12" Type="http://schemas.openxmlformats.org/officeDocument/2006/relationships/tags" Target="../tags/tag219.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image" Target="../media/image1.png"/><Relationship Id="rId2" Type="http://schemas.openxmlformats.org/officeDocument/2006/relationships/tags" Target="../tags/tag235.xml"/><Relationship Id="rId17" Type="http://schemas.openxmlformats.org/officeDocument/2006/relationships/tags" Target="../tags/tag249.xml"/><Relationship Id="rId16" Type="http://schemas.openxmlformats.org/officeDocument/2006/relationships/tags" Target="../tags/tag248.xml"/><Relationship Id="rId15" Type="http://schemas.openxmlformats.org/officeDocument/2006/relationships/tags" Target="../tags/tag247.xml"/><Relationship Id="rId14" Type="http://schemas.openxmlformats.org/officeDocument/2006/relationships/tags" Target="../tags/tag246.xml"/><Relationship Id="rId13" Type="http://schemas.openxmlformats.org/officeDocument/2006/relationships/tags" Target="../tags/tag245.xml"/><Relationship Id="rId12" Type="http://schemas.openxmlformats.org/officeDocument/2006/relationships/tags" Target="../tags/tag244.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media/image2.png"/><Relationship Id="rId3" Type="http://schemas.openxmlformats.org/officeDocument/2006/relationships/tags" Target="../tags/tag17.xml"/><Relationship Id="rId2" Type="http://schemas.openxmlformats.org/officeDocument/2006/relationships/tags" Target="../tags/tag16.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image" Target="../media/image2.png"/><Relationship Id="rId3" Type="http://schemas.openxmlformats.org/officeDocument/2006/relationships/tags" Target="../tags/tag251.xml"/><Relationship Id="rId2" Type="http://schemas.openxmlformats.org/officeDocument/2006/relationships/tags" Target="../tags/tag250.xml"/><Relationship Id="rId15" Type="http://schemas.openxmlformats.org/officeDocument/2006/relationships/tags" Target="../tags/tag262.xml"/><Relationship Id="rId14" Type="http://schemas.openxmlformats.org/officeDocument/2006/relationships/tags" Target="../tags/tag261.xml"/><Relationship Id="rId13" Type="http://schemas.openxmlformats.org/officeDocument/2006/relationships/tags" Target="../tags/tag260.xml"/><Relationship Id="rId12" Type="http://schemas.openxmlformats.org/officeDocument/2006/relationships/tags" Target="../tags/tag259.xml"/><Relationship Id="rId11" Type="http://schemas.openxmlformats.org/officeDocument/2006/relationships/tags" Target="../tags/tag258.xml"/><Relationship Id="rId10" Type="http://schemas.openxmlformats.org/officeDocument/2006/relationships/tags" Target="../tags/tag25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image" Target="../media/image3.png"/><Relationship Id="rId2" Type="http://schemas.openxmlformats.org/officeDocument/2006/relationships/tags" Target="../tags/tag263.xml"/><Relationship Id="rId19" Type="http://schemas.openxmlformats.org/officeDocument/2006/relationships/tags" Target="../tags/tag279.xml"/><Relationship Id="rId18" Type="http://schemas.openxmlformats.org/officeDocument/2006/relationships/tags" Target="../tags/tag278.xml"/><Relationship Id="rId17" Type="http://schemas.openxmlformats.org/officeDocument/2006/relationships/tags" Target="../tags/tag277.xml"/><Relationship Id="rId16" Type="http://schemas.openxmlformats.org/officeDocument/2006/relationships/tags" Target="../tags/tag276.xml"/><Relationship Id="rId15" Type="http://schemas.openxmlformats.org/officeDocument/2006/relationships/tags" Target="../tags/tag275.xml"/><Relationship Id="rId14" Type="http://schemas.openxmlformats.org/officeDocument/2006/relationships/tags" Target="../tags/tag274.xml"/><Relationship Id="rId13" Type="http://schemas.openxmlformats.org/officeDocument/2006/relationships/tags" Target="../tags/tag273.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286.xml"/><Relationship Id="rId8" Type="http://schemas.openxmlformats.org/officeDocument/2006/relationships/tags" Target="../tags/tag285.xml"/><Relationship Id="rId7" Type="http://schemas.openxmlformats.org/officeDocument/2006/relationships/tags" Target="../tags/tag284.xml"/><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image" Target="../media/image2.png"/><Relationship Id="rId3" Type="http://schemas.openxmlformats.org/officeDocument/2006/relationships/tags" Target="../tags/tag281.xml"/><Relationship Id="rId2" Type="http://schemas.openxmlformats.org/officeDocument/2006/relationships/tags" Target="../tags/tag280.xml"/><Relationship Id="rId16" Type="http://schemas.openxmlformats.org/officeDocument/2006/relationships/tags" Target="../tags/tag293.xml"/><Relationship Id="rId15" Type="http://schemas.openxmlformats.org/officeDocument/2006/relationships/tags" Target="../tags/tag292.xml"/><Relationship Id="rId14" Type="http://schemas.openxmlformats.org/officeDocument/2006/relationships/tags" Target="../tags/tag291.xml"/><Relationship Id="rId13" Type="http://schemas.openxmlformats.org/officeDocument/2006/relationships/tags" Target="../tags/tag290.xml"/><Relationship Id="rId12" Type="http://schemas.openxmlformats.org/officeDocument/2006/relationships/tags" Target="../tags/tag289.xml"/><Relationship Id="rId11" Type="http://schemas.openxmlformats.org/officeDocument/2006/relationships/tags" Target="../tags/tag288.xml"/><Relationship Id="rId10" Type="http://schemas.openxmlformats.org/officeDocument/2006/relationships/tags" Target="../tags/tag28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image" Target="../media/image2.png"/><Relationship Id="rId3" Type="http://schemas.openxmlformats.org/officeDocument/2006/relationships/tags" Target="../tags/tag295.xml"/><Relationship Id="rId2" Type="http://schemas.openxmlformats.org/officeDocument/2006/relationships/tags" Target="../tags/tag294.xml"/><Relationship Id="rId18" Type="http://schemas.openxmlformats.org/officeDocument/2006/relationships/tags" Target="../tags/tag309.xml"/><Relationship Id="rId17" Type="http://schemas.openxmlformats.org/officeDocument/2006/relationships/tags" Target="../tags/tag308.xml"/><Relationship Id="rId16" Type="http://schemas.openxmlformats.org/officeDocument/2006/relationships/tags" Target="../tags/tag307.xml"/><Relationship Id="rId15" Type="http://schemas.openxmlformats.org/officeDocument/2006/relationships/tags" Target="../tags/tag306.xml"/><Relationship Id="rId14" Type="http://schemas.openxmlformats.org/officeDocument/2006/relationships/tags" Target="../tags/tag305.xml"/><Relationship Id="rId13" Type="http://schemas.openxmlformats.org/officeDocument/2006/relationships/tags" Target="../tags/tag304.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image" Target="../media/image1.png"/><Relationship Id="rId3" Type="http://schemas.openxmlformats.org/officeDocument/2006/relationships/tags" Target="../tags/tag311.xml"/><Relationship Id="rId2" Type="http://schemas.openxmlformats.org/officeDocument/2006/relationships/tags" Target="../tags/tag310.xml"/><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323.xml"/><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image" Target="../media/image2.png"/><Relationship Id="rId3" Type="http://schemas.openxmlformats.org/officeDocument/2006/relationships/tags" Target="../tags/tag325.xml"/><Relationship Id="rId2" Type="http://schemas.openxmlformats.org/officeDocument/2006/relationships/tags" Target="../tags/tag324.xml"/><Relationship Id="rId16" Type="http://schemas.openxmlformats.org/officeDocument/2006/relationships/tags" Target="../tags/tag337.xml"/><Relationship Id="rId15" Type="http://schemas.openxmlformats.org/officeDocument/2006/relationships/tags" Target="../tags/tag336.xml"/><Relationship Id="rId14" Type="http://schemas.openxmlformats.org/officeDocument/2006/relationships/tags" Target="../tags/tag335.xml"/><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tags" Target="../tags/tag343.xml"/><Relationship Id="rId7" Type="http://schemas.openxmlformats.org/officeDocument/2006/relationships/tags" Target="../tags/tag342.xml"/><Relationship Id="rId6" Type="http://schemas.openxmlformats.org/officeDocument/2006/relationships/tags" Target="../tags/tag341.xml"/><Relationship Id="rId5" Type="http://schemas.openxmlformats.org/officeDocument/2006/relationships/tags" Target="../tags/tag340.xml"/><Relationship Id="rId4" Type="http://schemas.openxmlformats.org/officeDocument/2006/relationships/image" Target="../media/image2.png"/><Relationship Id="rId3" Type="http://schemas.openxmlformats.org/officeDocument/2006/relationships/tags" Target="../tags/tag339.xml"/><Relationship Id="rId2" Type="http://schemas.openxmlformats.org/officeDocument/2006/relationships/tags" Target="../tags/tag338.xml"/><Relationship Id="rId15" Type="http://schemas.openxmlformats.org/officeDocument/2006/relationships/tags" Target="../tags/tag350.xml"/><Relationship Id="rId14" Type="http://schemas.openxmlformats.org/officeDocument/2006/relationships/tags" Target="../tags/tag349.xml"/><Relationship Id="rId13" Type="http://schemas.openxmlformats.org/officeDocument/2006/relationships/tags" Target="../tags/tag348.xml"/><Relationship Id="rId12" Type="http://schemas.openxmlformats.org/officeDocument/2006/relationships/tags" Target="../tags/tag347.xml"/><Relationship Id="rId11" Type="http://schemas.openxmlformats.org/officeDocument/2006/relationships/tags" Target="../tags/tag346.xml"/><Relationship Id="rId10" Type="http://schemas.openxmlformats.org/officeDocument/2006/relationships/tags" Target="../tags/tag34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image" Target="../media/image4.png"/><Relationship Id="rId3" Type="http://schemas.openxmlformats.org/officeDocument/2006/relationships/tags" Target="../tags/tag352.xml"/><Relationship Id="rId2" Type="http://schemas.openxmlformats.org/officeDocument/2006/relationships/tags" Target="../tags/tag351.xml"/><Relationship Id="rId11" Type="http://schemas.openxmlformats.org/officeDocument/2006/relationships/tags" Target="../tags/tag359.xml"/><Relationship Id="rId10" Type="http://schemas.openxmlformats.org/officeDocument/2006/relationships/tags" Target="../tags/tag358.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366.xml"/><Relationship Id="rId8" Type="http://schemas.openxmlformats.org/officeDocument/2006/relationships/tags" Target="../tags/tag365.xml"/><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image" Target="../media/image1.png"/><Relationship Id="rId2" Type="http://schemas.openxmlformats.org/officeDocument/2006/relationships/tags" Target="../tags/tag360.xml"/><Relationship Id="rId17" Type="http://schemas.openxmlformats.org/officeDocument/2006/relationships/tags" Target="../tags/tag374.xml"/><Relationship Id="rId16" Type="http://schemas.openxmlformats.org/officeDocument/2006/relationships/tags" Target="../tags/tag373.xml"/><Relationship Id="rId15" Type="http://schemas.openxmlformats.org/officeDocument/2006/relationships/tags" Target="../tags/tag372.xml"/><Relationship Id="rId14" Type="http://schemas.openxmlformats.org/officeDocument/2006/relationships/tags" Target="../tags/tag371.xml"/><Relationship Id="rId13" Type="http://schemas.openxmlformats.org/officeDocument/2006/relationships/tags" Target="../tags/tag370.xml"/><Relationship Id="rId12" Type="http://schemas.openxmlformats.org/officeDocument/2006/relationships/tags" Target="../tags/tag369.xml"/><Relationship Id="rId11" Type="http://schemas.openxmlformats.org/officeDocument/2006/relationships/tags" Target="../tags/tag368.xml"/><Relationship Id="rId10" Type="http://schemas.openxmlformats.org/officeDocument/2006/relationships/tags" Target="../tags/tag36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image" Target="../media/image3.png"/><Relationship Id="rId2" Type="http://schemas.openxmlformats.org/officeDocument/2006/relationships/tags" Target="../tags/tag29.xml"/><Relationship Id="rId19" Type="http://schemas.openxmlformats.org/officeDocument/2006/relationships/tags" Target="../tags/tag45.xml"/><Relationship Id="rId18" Type="http://schemas.openxmlformats.org/officeDocument/2006/relationships/tags" Target="../tags/tag44.xml"/><Relationship Id="rId17" Type="http://schemas.openxmlformats.org/officeDocument/2006/relationships/tags" Target="../tags/tag43.xml"/><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380.xml"/><Relationship Id="rId7" Type="http://schemas.openxmlformats.org/officeDocument/2006/relationships/image" Target="../media/image4.png"/><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tags" Target="../tags/tag386.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image" Target="../media/image3.png"/><Relationship Id="rId2" Type="http://schemas.openxmlformats.org/officeDocument/2006/relationships/tags" Target="../tags/tag381.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tags" Target="../tags/tag394.xml"/><Relationship Id="rId7" Type="http://schemas.openxmlformats.org/officeDocument/2006/relationships/tags" Target="../tags/tag393.xml"/><Relationship Id="rId6" Type="http://schemas.openxmlformats.org/officeDocument/2006/relationships/tags" Target="../tags/tag392.xml"/><Relationship Id="rId5" Type="http://schemas.openxmlformats.org/officeDocument/2006/relationships/tags" Target="../tags/tag391.xml"/><Relationship Id="rId4" Type="http://schemas.openxmlformats.org/officeDocument/2006/relationships/tags" Target="../tags/tag390.xml"/><Relationship Id="rId3" Type="http://schemas.openxmlformats.org/officeDocument/2006/relationships/tags" Target="../tags/tag389.xml"/><Relationship Id="rId2" Type="http://schemas.openxmlformats.org/officeDocument/2006/relationships/tags" Target="../tags/tag388.xml"/><Relationship Id="rId17" Type="http://schemas.openxmlformats.org/officeDocument/2006/relationships/tags" Target="../tags/tag402.xml"/><Relationship Id="rId16" Type="http://schemas.openxmlformats.org/officeDocument/2006/relationships/tags" Target="../tags/tag401.xml"/><Relationship Id="rId15" Type="http://schemas.openxmlformats.org/officeDocument/2006/relationships/tags" Target="../tags/tag400.xml"/><Relationship Id="rId14" Type="http://schemas.openxmlformats.org/officeDocument/2006/relationships/tags" Target="../tags/tag399.xml"/><Relationship Id="rId13" Type="http://schemas.openxmlformats.org/officeDocument/2006/relationships/tags" Target="../tags/tag398.xml"/><Relationship Id="rId12" Type="http://schemas.openxmlformats.org/officeDocument/2006/relationships/tags" Target="../tags/tag397.xml"/><Relationship Id="rId11" Type="http://schemas.openxmlformats.org/officeDocument/2006/relationships/tags" Target="../tags/tag396.xml"/><Relationship Id="rId10"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410.xml"/><Relationship Id="rId8" Type="http://schemas.openxmlformats.org/officeDocument/2006/relationships/tags" Target="../tags/tag409.xml"/><Relationship Id="rId7" Type="http://schemas.openxmlformats.org/officeDocument/2006/relationships/tags" Target="../tags/tag408.xml"/><Relationship Id="rId6" Type="http://schemas.openxmlformats.org/officeDocument/2006/relationships/tags" Target="../tags/tag407.xml"/><Relationship Id="rId5" Type="http://schemas.openxmlformats.org/officeDocument/2006/relationships/tags" Target="../tags/tag406.xml"/><Relationship Id="rId4" Type="http://schemas.openxmlformats.org/officeDocument/2006/relationships/tags" Target="../tags/tag405.xml"/><Relationship Id="rId3" Type="http://schemas.openxmlformats.org/officeDocument/2006/relationships/tags" Target="../tags/tag404.xml"/><Relationship Id="rId2" Type="http://schemas.openxmlformats.org/officeDocument/2006/relationships/tags" Target="../tags/tag403.xml"/><Relationship Id="rId14" Type="http://schemas.openxmlformats.org/officeDocument/2006/relationships/tags" Target="../tags/tag414.xml"/><Relationship Id="rId13" Type="http://schemas.openxmlformats.org/officeDocument/2006/relationships/tags" Target="../tags/tag413.xml"/><Relationship Id="rId12" Type="http://schemas.openxmlformats.org/officeDocument/2006/relationships/tags" Target="../tags/tag412.xml"/><Relationship Id="rId11" Type="http://schemas.openxmlformats.org/officeDocument/2006/relationships/tags" Target="../tags/tag411.xml"/><Relationship Id="rId10"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422.xml"/><Relationship Id="rId8" Type="http://schemas.openxmlformats.org/officeDocument/2006/relationships/tags" Target="../tags/tag421.xml"/><Relationship Id="rId7" Type="http://schemas.openxmlformats.org/officeDocument/2006/relationships/tags" Target="../tags/tag420.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tags" Target="../tags/tag416.xml"/><Relationship Id="rId2" Type="http://schemas.openxmlformats.org/officeDocument/2006/relationships/tags" Target="../tags/tag415.xml"/><Relationship Id="rId15" Type="http://schemas.openxmlformats.org/officeDocument/2006/relationships/tags" Target="../tags/tag428.xml"/><Relationship Id="rId14" Type="http://schemas.openxmlformats.org/officeDocument/2006/relationships/tags" Target="../tags/tag427.xml"/><Relationship Id="rId13" Type="http://schemas.openxmlformats.org/officeDocument/2006/relationships/tags" Target="../tags/tag426.xml"/><Relationship Id="rId12" Type="http://schemas.openxmlformats.org/officeDocument/2006/relationships/tags" Target="../tags/tag425.xml"/><Relationship Id="rId11" Type="http://schemas.openxmlformats.org/officeDocument/2006/relationships/tags" Target="../tags/tag424.xml"/><Relationship Id="rId10" Type="http://schemas.openxmlformats.org/officeDocument/2006/relationships/tags" Target="../tags/tag423.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436.xml"/><Relationship Id="rId8" Type="http://schemas.openxmlformats.org/officeDocument/2006/relationships/tags" Target="../tags/tag435.xml"/><Relationship Id="rId7" Type="http://schemas.openxmlformats.org/officeDocument/2006/relationships/tags" Target="../tags/tag434.xml"/><Relationship Id="rId6" Type="http://schemas.openxmlformats.org/officeDocument/2006/relationships/tags" Target="../tags/tag433.xml"/><Relationship Id="rId5" Type="http://schemas.openxmlformats.org/officeDocument/2006/relationships/tags" Target="../tags/tag432.xml"/><Relationship Id="rId4" Type="http://schemas.openxmlformats.org/officeDocument/2006/relationships/tags" Target="../tags/tag431.xml"/><Relationship Id="rId3" Type="http://schemas.openxmlformats.org/officeDocument/2006/relationships/tags" Target="../tags/tag430.xml"/><Relationship Id="rId2" Type="http://schemas.openxmlformats.org/officeDocument/2006/relationships/tags" Target="../tags/tag429.xml"/><Relationship Id="rId16" Type="http://schemas.openxmlformats.org/officeDocument/2006/relationships/tags" Target="../tags/tag442.xml"/><Relationship Id="rId15" Type="http://schemas.openxmlformats.org/officeDocument/2006/relationships/tags" Target="../tags/tag441.xml"/><Relationship Id="rId14" Type="http://schemas.openxmlformats.org/officeDocument/2006/relationships/tags" Target="../tags/tag440.xml"/><Relationship Id="rId13" Type="http://schemas.openxmlformats.org/officeDocument/2006/relationships/tags" Target="../tags/tag439.xml"/><Relationship Id="rId12" Type="http://schemas.openxmlformats.org/officeDocument/2006/relationships/image" Target="../media/image4.png"/><Relationship Id="rId11" Type="http://schemas.openxmlformats.org/officeDocument/2006/relationships/tags" Target="../tags/tag438.xml"/><Relationship Id="rId10" Type="http://schemas.openxmlformats.org/officeDocument/2006/relationships/tags" Target="../tags/tag437.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450.xml"/><Relationship Id="rId8" Type="http://schemas.openxmlformats.org/officeDocument/2006/relationships/tags" Target="../tags/tag449.xml"/><Relationship Id="rId7" Type="http://schemas.openxmlformats.org/officeDocument/2006/relationships/tags" Target="../tags/tag448.xml"/><Relationship Id="rId6" Type="http://schemas.openxmlformats.org/officeDocument/2006/relationships/tags" Target="../tags/tag447.xml"/><Relationship Id="rId5" Type="http://schemas.openxmlformats.org/officeDocument/2006/relationships/tags" Target="../tags/tag446.xml"/><Relationship Id="rId4" Type="http://schemas.openxmlformats.org/officeDocument/2006/relationships/tags" Target="../tags/tag445.xml"/><Relationship Id="rId3" Type="http://schemas.openxmlformats.org/officeDocument/2006/relationships/tags" Target="../tags/tag444.xml"/><Relationship Id="rId21" Type="http://schemas.openxmlformats.org/officeDocument/2006/relationships/tags" Target="../tags/tag462.xml"/><Relationship Id="rId20" Type="http://schemas.openxmlformats.org/officeDocument/2006/relationships/tags" Target="../tags/tag461.xml"/><Relationship Id="rId2" Type="http://schemas.openxmlformats.org/officeDocument/2006/relationships/tags" Target="../tags/tag443.xml"/><Relationship Id="rId19" Type="http://schemas.openxmlformats.org/officeDocument/2006/relationships/tags" Target="../tags/tag460.xml"/><Relationship Id="rId18" Type="http://schemas.openxmlformats.org/officeDocument/2006/relationships/tags" Target="../tags/tag459.xml"/><Relationship Id="rId17" Type="http://schemas.openxmlformats.org/officeDocument/2006/relationships/tags" Target="../tags/tag458.xml"/><Relationship Id="rId16" Type="http://schemas.openxmlformats.org/officeDocument/2006/relationships/tags" Target="../tags/tag457.xml"/><Relationship Id="rId15" Type="http://schemas.openxmlformats.org/officeDocument/2006/relationships/tags" Target="../tags/tag456.xml"/><Relationship Id="rId14" Type="http://schemas.openxmlformats.org/officeDocument/2006/relationships/tags" Target="../tags/tag455.xml"/><Relationship Id="rId13" Type="http://schemas.openxmlformats.org/officeDocument/2006/relationships/tags" Target="../tags/tag454.xml"/><Relationship Id="rId12" Type="http://schemas.openxmlformats.org/officeDocument/2006/relationships/tags" Target="../tags/tag453.xml"/><Relationship Id="rId11" Type="http://schemas.openxmlformats.org/officeDocument/2006/relationships/tags" Target="../tags/tag452.xml"/><Relationship Id="rId10" Type="http://schemas.openxmlformats.org/officeDocument/2006/relationships/tags" Target="../tags/tag451.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475.xml"/><Relationship Id="rId8" Type="http://schemas.openxmlformats.org/officeDocument/2006/relationships/tags" Target="../tags/tag474.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 Id="rId3" Type="http://schemas.openxmlformats.org/officeDocument/2006/relationships/image" Target="../media/image1.png"/><Relationship Id="rId2" Type="http://schemas.openxmlformats.org/officeDocument/2006/relationships/tags" Target="../tags/tag469.xml"/><Relationship Id="rId17" Type="http://schemas.openxmlformats.org/officeDocument/2006/relationships/tags" Target="../tags/tag483.xml"/><Relationship Id="rId16" Type="http://schemas.openxmlformats.org/officeDocument/2006/relationships/tags" Target="../tags/tag482.xml"/><Relationship Id="rId15" Type="http://schemas.openxmlformats.org/officeDocument/2006/relationships/tags" Target="../tags/tag481.xml"/><Relationship Id="rId14" Type="http://schemas.openxmlformats.org/officeDocument/2006/relationships/tags" Target="../tags/tag480.xml"/><Relationship Id="rId13" Type="http://schemas.openxmlformats.org/officeDocument/2006/relationships/tags" Target="../tags/tag479.xml"/><Relationship Id="rId12" Type="http://schemas.openxmlformats.org/officeDocument/2006/relationships/tags" Target="../tags/tag478.xml"/><Relationship Id="rId11" Type="http://schemas.openxmlformats.org/officeDocument/2006/relationships/tags" Target="../tags/tag477.xml"/><Relationship Id="rId10" Type="http://schemas.openxmlformats.org/officeDocument/2006/relationships/tags" Target="../tags/tag476.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490.xml"/><Relationship Id="rId8" Type="http://schemas.openxmlformats.org/officeDocument/2006/relationships/tags" Target="../tags/tag489.xml"/><Relationship Id="rId7" Type="http://schemas.openxmlformats.org/officeDocument/2006/relationships/tags" Target="../tags/tag488.xml"/><Relationship Id="rId6" Type="http://schemas.openxmlformats.org/officeDocument/2006/relationships/tags" Target="../tags/tag487.xml"/><Relationship Id="rId5" Type="http://schemas.openxmlformats.org/officeDocument/2006/relationships/tags" Target="../tags/tag486.xml"/><Relationship Id="rId4" Type="http://schemas.openxmlformats.org/officeDocument/2006/relationships/image" Target="../media/image2.png"/><Relationship Id="rId3" Type="http://schemas.openxmlformats.org/officeDocument/2006/relationships/tags" Target="../tags/tag485.xml"/><Relationship Id="rId2" Type="http://schemas.openxmlformats.org/officeDocument/2006/relationships/tags" Target="../tags/tag484.xml"/><Relationship Id="rId15" Type="http://schemas.openxmlformats.org/officeDocument/2006/relationships/tags" Target="../tags/tag496.xml"/><Relationship Id="rId14" Type="http://schemas.openxmlformats.org/officeDocument/2006/relationships/tags" Target="../tags/tag495.xml"/><Relationship Id="rId13" Type="http://schemas.openxmlformats.org/officeDocument/2006/relationships/tags" Target="../tags/tag494.xml"/><Relationship Id="rId12" Type="http://schemas.openxmlformats.org/officeDocument/2006/relationships/tags" Target="../tags/tag493.xml"/><Relationship Id="rId11" Type="http://schemas.openxmlformats.org/officeDocument/2006/relationships/tags" Target="../tags/tag492.xml"/><Relationship Id="rId10" Type="http://schemas.openxmlformats.org/officeDocument/2006/relationships/tags" Target="../tags/tag491.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503.xml"/><Relationship Id="rId8" Type="http://schemas.openxmlformats.org/officeDocument/2006/relationships/tags" Target="../tags/tag502.xml"/><Relationship Id="rId7" Type="http://schemas.openxmlformats.org/officeDocument/2006/relationships/tags" Target="../tags/tag501.xml"/><Relationship Id="rId6" Type="http://schemas.openxmlformats.org/officeDocument/2006/relationships/tags" Target="../tags/tag500.xml"/><Relationship Id="rId5" Type="http://schemas.openxmlformats.org/officeDocument/2006/relationships/tags" Target="../tags/tag499.xml"/><Relationship Id="rId4" Type="http://schemas.openxmlformats.org/officeDocument/2006/relationships/tags" Target="../tags/tag498.xml"/><Relationship Id="rId3" Type="http://schemas.openxmlformats.org/officeDocument/2006/relationships/image" Target="../media/image3.png"/><Relationship Id="rId2" Type="http://schemas.openxmlformats.org/officeDocument/2006/relationships/tags" Target="../tags/tag497.xml"/><Relationship Id="rId19" Type="http://schemas.openxmlformats.org/officeDocument/2006/relationships/tags" Target="../tags/tag513.xml"/><Relationship Id="rId18" Type="http://schemas.openxmlformats.org/officeDocument/2006/relationships/tags" Target="../tags/tag512.xml"/><Relationship Id="rId17" Type="http://schemas.openxmlformats.org/officeDocument/2006/relationships/tags" Target="../tags/tag511.xml"/><Relationship Id="rId16" Type="http://schemas.openxmlformats.org/officeDocument/2006/relationships/tags" Target="../tags/tag510.xml"/><Relationship Id="rId15" Type="http://schemas.openxmlformats.org/officeDocument/2006/relationships/tags" Target="../tags/tag509.xml"/><Relationship Id="rId14" Type="http://schemas.openxmlformats.org/officeDocument/2006/relationships/tags" Target="../tags/tag508.xml"/><Relationship Id="rId13" Type="http://schemas.openxmlformats.org/officeDocument/2006/relationships/tags" Target="../tags/tag507.xml"/><Relationship Id="rId12" Type="http://schemas.openxmlformats.org/officeDocument/2006/relationships/tags" Target="../tags/tag506.xml"/><Relationship Id="rId11" Type="http://schemas.openxmlformats.org/officeDocument/2006/relationships/tags" Target="../tags/tag505.xml"/><Relationship Id="rId10" Type="http://schemas.openxmlformats.org/officeDocument/2006/relationships/tags" Target="../tags/tag504.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media/image2.png"/><Relationship Id="rId3" Type="http://schemas.openxmlformats.org/officeDocument/2006/relationships/tags" Target="../tags/tag47.xml"/><Relationship Id="rId2" Type="http://schemas.openxmlformats.org/officeDocument/2006/relationships/tags" Target="../tags/tag46.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image" Target="../media/image2.png"/><Relationship Id="rId3" Type="http://schemas.openxmlformats.org/officeDocument/2006/relationships/tags" Target="../tags/tag515.xml"/><Relationship Id="rId2" Type="http://schemas.openxmlformats.org/officeDocument/2006/relationships/tags" Target="../tags/tag514.xml"/><Relationship Id="rId16" Type="http://schemas.openxmlformats.org/officeDocument/2006/relationships/tags" Target="../tags/tag527.xml"/><Relationship Id="rId15" Type="http://schemas.openxmlformats.org/officeDocument/2006/relationships/tags" Target="../tags/tag526.xml"/><Relationship Id="rId14" Type="http://schemas.openxmlformats.org/officeDocument/2006/relationships/tags" Target="../tags/tag525.xml"/><Relationship Id="rId13" Type="http://schemas.openxmlformats.org/officeDocument/2006/relationships/tags" Target="../tags/tag524.xml"/><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534.xml"/><Relationship Id="rId8" Type="http://schemas.openxmlformats.org/officeDocument/2006/relationships/tags" Target="../tags/tag533.xml"/><Relationship Id="rId7" Type="http://schemas.openxmlformats.org/officeDocument/2006/relationships/tags" Target="../tags/tag532.xml"/><Relationship Id="rId6" Type="http://schemas.openxmlformats.org/officeDocument/2006/relationships/tags" Target="../tags/tag531.xml"/><Relationship Id="rId5" Type="http://schemas.openxmlformats.org/officeDocument/2006/relationships/tags" Target="../tags/tag530.xml"/><Relationship Id="rId4" Type="http://schemas.openxmlformats.org/officeDocument/2006/relationships/image" Target="../media/image2.png"/><Relationship Id="rId3" Type="http://schemas.openxmlformats.org/officeDocument/2006/relationships/tags" Target="../tags/tag529.xml"/><Relationship Id="rId2" Type="http://schemas.openxmlformats.org/officeDocument/2006/relationships/tags" Target="../tags/tag528.xml"/><Relationship Id="rId18" Type="http://schemas.openxmlformats.org/officeDocument/2006/relationships/tags" Target="../tags/tag543.xml"/><Relationship Id="rId17" Type="http://schemas.openxmlformats.org/officeDocument/2006/relationships/tags" Target="../tags/tag542.xml"/><Relationship Id="rId16" Type="http://schemas.openxmlformats.org/officeDocument/2006/relationships/tags" Target="../tags/tag541.xml"/><Relationship Id="rId15" Type="http://schemas.openxmlformats.org/officeDocument/2006/relationships/tags" Target="../tags/tag540.xml"/><Relationship Id="rId14" Type="http://schemas.openxmlformats.org/officeDocument/2006/relationships/tags" Target="../tags/tag539.xml"/><Relationship Id="rId13" Type="http://schemas.openxmlformats.org/officeDocument/2006/relationships/tags" Target="../tags/tag538.xml"/><Relationship Id="rId12" Type="http://schemas.openxmlformats.org/officeDocument/2006/relationships/tags" Target="../tags/tag537.xml"/><Relationship Id="rId11" Type="http://schemas.openxmlformats.org/officeDocument/2006/relationships/tags" Target="../tags/tag536.xml"/><Relationship Id="rId10" Type="http://schemas.openxmlformats.org/officeDocument/2006/relationships/tags" Target="../tags/tag535.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550.xml"/><Relationship Id="rId8" Type="http://schemas.openxmlformats.org/officeDocument/2006/relationships/tags" Target="../tags/tag549.xml"/><Relationship Id="rId7" Type="http://schemas.openxmlformats.org/officeDocument/2006/relationships/tags" Target="../tags/tag548.xml"/><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image" Target="../media/image1.png"/><Relationship Id="rId3" Type="http://schemas.openxmlformats.org/officeDocument/2006/relationships/tags" Target="../tags/tag545.xml"/><Relationship Id="rId2" Type="http://schemas.openxmlformats.org/officeDocument/2006/relationships/tags" Target="../tags/tag544.xml"/><Relationship Id="rId13" Type="http://schemas.openxmlformats.org/officeDocument/2006/relationships/tags" Target="../tags/tag554.xml"/><Relationship Id="rId12" Type="http://schemas.openxmlformats.org/officeDocument/2006/relationships/tags" Target="../tags/tag553.xml"/><Relationship Id="rId11" Type="http://schemas.openxmlformats.org/officeDocument/2006/relationships/tags" Target="../tags/tag552.xml"/><Relationship Id="rId10" Type="http://schemas.openxmlformats.org/officeDocument/2006/relationships/tags" Target="../tags/tag551.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557.xml"/><Relationship Id="rId3" Type="http://schemas.openxmlformats.org/officeDocument/2006/relationships/tags" Target="../tags/tag556.xml"/><Relationship Id="rId2" Type="http://schemas.openxmlformats.org/officeDocument/2006/relationships/tags" Target="../tags/tag555.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564.xml"/><Relationship Id="rId8" Type="http://schemas.openxmlformats.org/officeDocument/2006/relationships/tags" Target="../tags/tag563.xml"/><Relationship Id="rId7" Type="http://schemas.openxmlformats.org/officeDocument/2006/relationships/tags" Target="../tags/tag562.xml"/><Relationship Id="rId6" Type="http://schemas.openxmlformats.org/officeDocument/2006/relationships/tags" Target="../tags/tag561.xml"/><Relationship Id="rId5" Type="http://schemas.openxmlformats.org/officeDocument/2006/relationships/tags" Target="../tags/tag560.xml"/><Relationship Id="rId4" Type="http://schemas.openxmlformats.org/officeDocument/2006/relationships/image" Target="../media/image2.png"/><Relationship Id="rId3" Type="http://schemas.openxmlformats.org/officeDocument/2006/relationships/tags" Target="../tags/tag559.xml"/><Relationship Id="rId2" Type="http://schemas.openxmlformats.org/officeDocument/2006/relationships/tags" Target="../tags/tag558.xml"/><Relationship Id="rId16" Type="http://schemas.openxmlformats.org/officeDocument/2006/relationships/tags" Target="../tags/tag571.xml"/><Relationship Id="rId15" Type="http://schemas.openxmlformats.org/officeDocument/2006/relationships/tags" Target="../tags/tag570.xml"/><Relationship Id="rId14" Type="http://schemas.openxmlformats.org/officeDocument/2006/relationships/tags" Target="../tags/tag569.xml"/><Relationship Id="rId13" Type="http://schemas.openxmlformats.org/officeDocument/2006/relationships/tags" Target="../tags/tag568.xml"/><Relationship Id="rId12" Type="http://schemas.openxmlformats.org/officeDocument/2006/relationships/tags" Target="../tags/tag567.xml"/><Relationship Id="rId11" Type="http://schemas.openxmlformats.org/officeDocument/2006/relationships/tags" Target="../tags/tag566.xml"/><Relationship Id="rId10" Type="http://schemas.openxmlformats.org/officeDocument/2006/relationships/tags" Target="../tags/tag565.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578.xml"/><Relationship Id="rId8" Type="http://schemas.openxmlformats.org/officeDocument/2006/relationships/tags" Target="../tags/tag577.xml"/><Relationship Id="rId7" Type="http://schemas.openxmlformats.org/officeDocument/2006/relationships/tags" Target="../tags/tag576.xml"/><Relationship Id="rId6" Type="http://schemas.openxmlformats.org/officeDocument/2006/relationships/tags" Target="../tags/tag575.xml"/><Relationship Id="rId5" Type="http://schemas.openxmlformats.org/officeDocument/2006/relationships/tags" Target="../tags/tag574.xml"/><Relationship Id="rId4" Type="http://schemas.openxmlformats.org/officeDocument/2006/relationships/image" Target="../media/image2.png"/><Relationship Id="rId3" Type="http://schemas.openxmlformats.org/officeDocument/2006/relationships/tags" Target="../tags/tag573.xml"/><Relationship Id="rId2" Type="http://schemas.openxmlformats.org/officeDocument/2006/relationships/tags" Target="../tags/tag572.xml"/><Relationship Id="rId15" Type="http://schemas.openxmlformats.org/officeDocument/2006/relationships/tags" Target="../tags/tag584.xml"/><Relationship Id="rId14" Type="http://schemas.openxmlformats.org/officeDocument/2006/relationships/tags" Target="../tags/tag583.xml"/><Relationship Id="rId13" Type="http://schemas.openxmlformats.org/officeDocument/2006/relationships/tags" Target="../tags/tag582.xml"/><Relationship Id="rId12" Type="http://schemas.openxmlformats.org/officeDocument/2006/relationships/tags" Target="../tags/tag581.xml"/><Relationship Id="rId11" Type="http://schemas.openxmlformats.org/officeDocument/2006/relationships/tags" Target="../tags/tag580.xml"/><Relationship Id="rId10" Type="http://schemas.openxmlformats.org/officeDocument/2006/relationships/tags" Target="../tags/tag579.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591.xml"/><Relationship Id="rId8" Type="http://schemas.openxmlformats.org/officeDocument/2006/relationships/tags" Target="../tags/tag590.xml"/><Relationship Id="rId7" Type="http://schemas.openxmlformats.org/officeDocument/2006/relationships/tags" Target="../tags/tag589.xml"/><Relationship Id="rId6" Type="http://schemas.openxmlformats.org/officeDocument/2006/relationships/tags" Target="../tags/tag588.xml"/><Relationship Id="rId5" Type="http://schemas.openxmlformats.org/officeDocument/2006/relationships/tags" Target="../tags/tag587.xml"/><Relationship Id="rId4" Type="http://schemas.openxmlformats.org/officeDocument/2006/relationships/image" Target="../media/image4.png"/><Relationship Id="rId3" Type="http://schemas.openxmlformats.org/officeDocument/2006/relationships/tags" Target="../tags/tag586.xml"/><Relationship Id="rId2" Type="http://schemas.openxmlformats.org/officeDocument/2006/relationships/tags" Target="../tags/tag585.xml"/><Relationship Id="rId11" Type="http://schemas.openxmlformats.org/officeDocument/2006/relationships/tags" Target="../tags/tag593.xml"/><Relationship Id="rId10" Type="http://schemas.openxmlformats.org/officeDocument/2006/relationships/tags" Target="../tags/tag592.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600.xml"/><Relationship Id="rId8" Type="http://schemas.openxmlformats.org/officeDocument/2006/relationships/tags" Target="../tags/tag599.xml"/><Relationship Id="rId7" Type="http://schemas.openxmlformats.org/officeDocument/2006/relationships/tags" Target="../tags/tag598.xml"/><Relationship Id="rId6" Type="http://schemas.openxmlformats.org/officeDocument/2006/relationships/tags" Target="../tags/tag597.xml"/><Relationship Id="rId5" Type="http://schemas.openxmlformats.org/officeDocument/2006/relationships/tags" Target="../tags/tag596.xml"/><Relationship Id="rId4" Type="http://schemas.openxmlformats.org/officeDocument/2006/relationships/tags" Target="../tags/tag595.xml"/><Relationship Id="rId3" Type="http://schemas.openxmlformats.org/officeDocument/2006/relationships/image" Target="../media/image1.png"/><Relationship Id="rId2" Type="http://schemas.openxmlformats.org/officeDocument/2006/relationships/tags" Target="../tags/tag594.xml"/><Relationship Id="rId17" Type="http://schemas.openxmlformats.org/officeDocument/2006/relationships/tags" Target="../tags/tag608.xml"/><Relationship Id="rId16" Type="http://schemas.openxmlformats.org/officeDocument/2006/relationships/tags" Target="../tags/tag607.xml"/><Relationship Id="rId15" Type="http://schemas.openxmlformats.org/officeDocument/2006/relationships/tags" Target="../tags/tag606.xml"/><Relationship Id="rId14" Type="http://schemas.openxmlformats.org/officeDocument/2006/relationships/tags" Target="../tags/tag605.xml"/><Relationship Id="rId13" Type="http://schemas.openxmlformats.org/officeDocument/2006/relationships/tags" Target="../tags/tag604.xml"/><Relationship Id="rId12" Type="http://schemas.openxmlformats.org/officeDocument/2006/relationships/tags" Target="../tags/tag603.xml"/><Relationship Id="rId11" Type="http://schemas.openxmlformats.org/officeDocument/2006/relationships/tags" Target="../tags/tag602.xml"/><Relationship Id="rId10" Type="http://schemas.openxmlformats.org/officeDocument/2006/relationships/tags" Target="../tags/tag601.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614.xml"/><Relationship Id="rId7" Type="http://schemas.openxmlformats.org/officeDocument/2006/relationships/image" Target="../media/image4.png"/><Relationship Id="rId6" Type="http://schemas.openxmlformats.org/officeDocument/2006/relationships/tags" Target="../tags/tag613.xml"/><Relationship Id="rId5" Type="http://schemas.openxmlformats.org/officeDocument/2006/relationships/tags" Target="../tags/tag612.xml"/><Relationship Id="rId4" Type="http://schemas.openxmlformats.org/officeDocument/2006/relationships/tags" Target="../tags/tag611.xml"/><Relationship Id="rId3" Type="http://schemas.openxmlformats.org/officeDocument/2006/relationships/tags" Target="../tags/tag610.xml"/><Relationship Id="rId2" Type="http://schemas.openxmlformats.org/officeDocument/2006/relationships/tags" Target="../tags/tag609.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621.xml"/><Relationship Id="rId8" Type="http://schemas.openxmlformats.org/officeDocument/2006/relationships/tags" Target="../tags/tag620.xml"/><Relationship Id="rId7" Type="http://schemas.openxmlformats.org/officeDocument/2006/relationships/tags" Target="../tags/tag619.xml"/><Relationship Id="rId6" Type="http://schemas.openxmlformats.org/officeDocument/2006/relationships/tags" Target="../tags/tag618.xml"/><Relationship Id="rId5" Type="http://schemas.openxmlformats.org/officeDocument/2006/relationships/tags" Target="../tags/tag617.xml"/><Relationship Id="rId4" Type="http://schemas.openxmlformats.org/officeDocument/2006/relationships/tags" Target="../tags/tag616.xml"/><Relationship Id="rId3" Type="http://schemas.openxmlformats.org/officeDocument/2006/relationships/image" Target="../media/image3.png"/><Relationship Id="rId2" Type="http://schemas.openxmlformats.org/officeDocument/2006/relationships/tags" Target="../tags/tag615.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image" Target="../media/image2.png"/><Relationship Id="rId3" Type="http://schemas.openxmlformats.org/officeDocument/2006/relationships/tags" Target="../tags/tag61.xml"/><Relationship Id="rId2" Type="http://schemas.openxmlformats.org/officeDocument/2006/relationships/tags" Target="../tags/tag60.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629.xml"/><Relationship Id="rId8" Type="http://schemas.openxmlformats.org/officeDocument/2006/relationships/tags" Target="../tags/tag628.xml"/><Relationship Id="rId7" Type="http://schemas.openxmlformats.org/officeDocument/2006/relationships/tags" Target="../tags/tag627.xml"/><Relationship Id="rId6" Type="http://schemas.openxmlformats.org/officeDocument/2006/relationships/tags" Target="../tags/tag626.xml"/><Relationship Id="rId5" Type="http://schemas.openxmlformats.org/officeDocument/2006/relationships/tags" Target="../tags/tag625.xml"/><Relationship Id="rId4" Type="http://schemas.openxmlformats.org/officeDocument/2006/relationships/tags" Target="../tags/tag624.xml"/><Relationship Id="rId3" Type="http://schemas.openxmlformats.org/officeDocument/2006/relationships/tags" Target="../tags/tag623.xml"/><Relationship Id="rId2" Type="http://schemas.openxmlformats.org/officeDocument/2006/relationships/tags" Target="../tags/tag622.xml"/><Relationship Id="rId17" Type="http://schemas.openxmlformats.org/officeDocument/2006/relationships/tags" Target="../tags/tag636.xml"/><Relationship Id="rId16" Type="http://schemas.openxmlformats.org/officeDocument/2006/relationships/tags" Target="../tags/tag635.xml"/><Relationship Id="rId15" Type="http://schemas.openxmlformats.org/officeDocument/2006/relationships/tags" Target="../tags/tag634.xml"/><Relationship Id="rId14" Type="http://schemas.openxmlformats.org/officeDocument/2006/relationships/tags" Target="../tags/tag633.xml"/><Relationship Id="rId13" Type="http://schemas.openxmlformats.org/officeDocument/2006/relationships/tags" Target="../tags/tag632.xml"/><Relationship Id="rId12" Type="http://schemas.openxmlformats.org/officeDocument/2006/relationships/tags" Target="../tags/tag631.xml"/><Relationship Id="rId11" Type="http://schemas.openxmlformats.org/officeDocument/2006/relationships/tags" Target="../tags/tag630.xml"/><Relationship Id="rId10"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644.xml"/><Relationship Id="rId8" Type="http://schemas.openxmlformats.org/officeDocument/2006/relationships/tags" Target="../tags/tag643.xml"/><Relationship Id="rId7" Type="http://schemas.openxmlformats.org/officeDocument/2006/relationships/tags" Target="../tags/tag642.xml"/><Relationship Id="rId6" Type="http://schemas.openxmlformats.org/officeDocument/2006/relationships/tags" Target="../tags/tag641.xml"/><Relationship Id="rId5" Type="http://schemas.openxmlformats.org/officeDocument/2006/relationships/tags" Target="../tags/tag640.xml"/><Relationship Id="rId4" Type="http://schemas.openxmlformats.org/officeDocument/2006/relationships/tags" Target="../tags/tag639.xml"/><Relationship Id="rId3" Type="http://schemas.openxmlformats.org/officeDocument/2006/relationships/tags" Target="../tags/tag638.xml"/><Relationship Id="rId2" Type="http://schemas.openxmlformats.org/officeDocument/2006/relationships/tags" Target="../tags/tag637.xml"/><Relationship Id="rId14" Type="http://schemas.openxmlformats.org/officeDocument/2006/relationships/tags" Target="../tags/tag648.xml"/><Relationship Id="rId13" Type="http://schemas.openxmlformats.org/officeDocument/2006/relationships/tags" Target="../tags/tag647.xml"/><Relationship Id="rId12" Type="http://schemas.openxmlformats.org/officeDocument/2006/relationships/tags" Target="../tags/tag646.xml"/><Relationship Id="rId11" Type="http://schemas.openxmlformats.org/officeDocument/2006/relationships/tags" Target="../tags/tag645.xml"/><Relationship Id="rId10"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656.xml"/><Relationship Id="rId8" Type="http://schemas.openxmlformats.org/officeDocument/2006/relationships/tags" Target="../tags/tag655.xml"/><Relationship Id="rId7" Type="http://schemas.openxmlformats.org/officeDocument/2006/relationships/tags" Target="../tags/tag654.xml"/><Relationship Id="rId6" Type="http://schemas.openxmlformats.org/officeDocument/2006/relationships/tags" Target="../tags/tag653.xml"/><Relationship Id="rId5" Type="http://schemas.openxmlformats.org/officeDocument/2006/relationships/tags" Target="../tags/tag652.xml"/><Relationship Id="rId4" Type="http://schemas.openxmlformats.org/officeDocument/2006/relationships/tags" Target="../tags/tag651.xml"/><Relationship Id="rId3" Type="http://schemas.openxmlformats.org/officeDocument/2006/relationships/tags" Target="../tags/tag650.xml"/><Relationship Id="rId2" Type="http://schemas.openxmlformats.org/officeDocument/2006/relationships/tags" Target="../tags/tag649.xml"/><Relationship Id="rId15" Type="http://schemas.openxmlformats.org/officeDocument/2006/relationships/tags" Target="../tags/tag662.xml"/><Relationship Id="rId14" Type="http://schemas.openxmlformats.org/officeDocument/2006/relationships/tags" Target="../tags/tag661.xml"/><Relationship Id="rId13" Type="http://schemas.openxmlformats.org/officeDocument/2006/relationships/tags" Target="../tags/tag660.xml"/><Relationship Id="rId12" Type="http://schemas.openxmlformats.org/officeDocument/2006/relationships/tags" Target="../tags/tag659.xml"/><Relationship Id="rId11" Type="http://schemas.openxmlformats.org/officeDocument/2006/relationships/tags" Target="../tags/tag658.xml"/><Relationship Id="rId10" Type="http://schemas.openxmlformats.org/officeDocument/2006/relationships/tags" Target="../tags/tag657.xm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670.xml"/><Relationship Id="rId8" Type="http://schemas.openxmlformats.org/officeDocument/2006/relationships/tags" Target="../tags/tag669.xml"/><Relationship Id="rId7" Type="http://schemas.openxmlformats.org/officeDocument/2006/relationships/tags" Target="../tags/tag668.xml"/><Relationship Id="rId6" Type="http://schemas.openxmlformats.org/officeDocument/2006/relationships/tags" Target="../tags/tag667.xml"/><Relationship Id="rId5" Type="http://schemas.openxmlformats.org/officeDocument/2006/relationships/tags" Target="../tags/tag666.xml"/><Relationship Id="rId4" Type="http://schemas.openxmlformats.org/officeDocument/2006/relationships/tags" Target="../tags/tag665.xml"/><Relationship Id="rId3" Type="http://schemas.openxmlformats.org/officeDocument/2006/relationships/tags" Target="../tags/tag664.xml"/><Relationship Id="rId2" Type="http://schemas.openxmlformats.org/officeDocument/2006/relationships/tags" Target="../tags/tag663.xml"/><Relationship Id="rId16" Type="http://schemas.openxmlformats.org/officeDocument/2006/relationships/tags" Target="../tags/tag676.xml"/><Relationship Id="rId15" Type="http://schemas.openxmlformats.org/officeDocument/2006/relationships/tags" Target="../tags/tag675.xml"/><Relationship Id="rId14" Type="http://schemas.openxmlformats.org/officeDocument/2006/relationships/tags" Target="../tags/tag674.xml"/><Relationship Id="rId13" Type="http://schemas.openxmlformats.org/officeDocument/2006/relationships/tags" Target="../tags/tag673.xml"/><Relationship Id="rId12" Type="http://schemas.openxmlformats.org/officeDocument/2006/relationships/image" Target="../media/image4.png"/><Relationship Id="rId11" Type="http://schemas.openxmlformats.org/officeDocument/2006/relationships/tags" Target="../tags/tag672.xml"/><Relationship Id="rId10" Type="http://schemas.openxmlformats.org/officeDocument/2006/relationships/tags" Target="../tags/tag671.xm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684.xml"/><Relationship Id="rId8" Type="http://schemas.openxmlformats.org/officeDocument/2006/relationships/tags" Target="../tags/tag683.xml"/><Relationship Id="rId7" Type="http://schemas.openxmlformats.org/officeDocument/2006/relationships/tags" Target="../tags/tag682.xml"/><Relationship Id="rId6" Type="http://schemas.openxmlformats.org/officeDocument/2006/relationships/tags" Target="../tags/tag681.xml"/><Relationship Id="rId5" Type="http://schemas.openxmlformats.org/officeDocument/2006/relationships/tags" Target="../tags/tag680.xml"/><Relationship Id="rId4" Type="http://schemas.openxmlformats.org/officeDocument/2006/relationships/tags" Target="../tags/tag679.xml"/><Relationship Id="rId3" Type="http://schemas.openxmlformats.org/officeDocument/2006/relationships/tags" Target="../tags/tag678.xml"/><Relationship Id="rId21" Type="http://schemas.openxmlformats.org/officeDocument/2006/relationships/tags" Target="../tags/tag696.xml"/><Relationship Id="rId20" Type="http://schemas.openxmlformats.org/officeDocument/2006/relationships/tags" Target="../tags/tag695.xml"/><Relationship Id="rId2" Type="http://schemas.openxmlformats.org/officeDocument/2006/relationships/tags" Target="../tags/tag677.xml"/><Relationship Id="rId19" Type="http://schemas.openxmlformats.org/officeDocument/2006/relationships/tags" Target="../tags/tag694.xml"/><Relationship Id="rId18" Type="http://schemas.openxmlformats.org/officeDocument/2006/relationships/tags" Target="../tags/tag693.xml"/><Relationship Id="rId17" Type="http://schemas.openxmlformats.org/officeDocument/2006/relationships/tags" Target="../tags/tag692.xml"/><Relationship Id="rId16" Type="http://schemas.openxmlformats.org/officeDocument/2006/relationships/tags" Target="../tags/tag691.xml"/><Relationship Id="rId15" Type="http://schemas.openxmlformats.org/officeDocument/2006/relationships/tags" Target="../tags/tag690.xml"/><Relationship Id="rId14" Type="http://schemas.openxmlformats.org/officeDocument/2006/relationships/tags" Target="../tags/tag689.xml"/><Relationship Id="rId13" Type="http://schemas.openxmlformats.org/officeDocument/2006/relationships/tags" Target="../tags/tag688.xml"/><Relationship Id="rId12" Type="http://schemas.openxmlformats.org/officeDocument/2006/relationships/tags" Target="../tags/tag687.xml"/><Relationship Id="rId11" Type="http://schemas.openxmlformats.org/officeDocument/2006/relationships/tags" Target="../tags/tag686.xml"/><Relationship Id="rId10" Type="http://schemas.openxmlformats.org/officeDocument/2006/relationships/tags" Target="../tags/tag685.xm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image" Target="../media/image1.png"/><Relationship Id="rId3" Type="http://schemas.openxmlformats.org/officeDocument/2006/relationships/tags" Target="../tags/tag77.xml"/><Relationship Id="rId2" Type="http://schemas.openxmlformats.org/officeDocument/2006/relationships/tags" Target="../tags/tag76.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image" Target="../media/image2.png"/><Relationship Id="rId3" Type="http://schemas.openxmlformats.org/officeDocument/2006/relationships/tags" Target="../tags/tag91.xml"/><Relationship Id="rId2" Type="http://schemas.openxmlformats.org/officeDocument/2006/relationships/tags" Target="../tags/tag90.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image" Target="../media/image2.png"/><Relationship Id="rId3" Type="http://schemas.openxmlformats.org/officeDocument/2006/relationships/tags" Target="../tags/tag105.xml"/><Relationship Id="rId2" Type="http://schemas.openxmlformats.org/officeDocument/2006/relationships/tags" Target="../tags/tag104.xml"/><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pic>
        <p:nvPicPr>
          <p:cNvPr id="7" name="Picture 2"/>
          <p:cNvPicPr>
            <a:picLocks noChangeAspect="1"/>
          </p:cNvPicPr>
          <p:nvPr userDrawn="1">
            <p:custDataLst>
              <p:tags r:id="rId2"/>
            </p:custDataLst>
          </p:nvPr>
        </p:nvPicPr>
        <p:blipFill>
          <a:blip r:embed="rId3"/>
          <a:stretch>
            <a:fillRect/>
          </a:stretch>
        </p:blipFill>
        <p:spPr>
          <a:xfrm>
            <a:off x="0" y="3123940"/>
            <a:ext cx="8611200" cy="3734060"/>
          </a:xfrm>
          <a:prstGeom prst="rect">
            <a:avLst/>
          </a:prstGeom>
        </p:spPr>
      </p:pic>
      <p:sp>
        <p:nvSpPr>
          <p:cNvPr id="8" name="Shape 1875"/>
          <p:cNvSpPr/>
          <p:nvPr userDrawn="1">
            <p:custDataLst>
              <p:tags r:id="rId4"/>
            </p:custDataLst>
          </p:nvPr>
        </p:nvSpPr>
        <p:spPr>
          <a:xfrm>
            <a:off x="9906000" y="6098877"/>
            <a:ext cx="762000" cy="762001"/>
          </a:xfrm>
          <a:prstGeom prst="rect">
            <a:avLst/>
          </a:prstGeom>
          <a:solidFill>
            <a:schemeClr val="accent6">
              <a:hueOff val="-2214564"/>
              <a:satOff val="-18395"/>
              <a:lumOff val="-82870"/>
              <a:alpha val="4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9" name="Shape 1876"/>
          <p:cNvSpPr/>
          <p:nvPr userDrawn="1">
            <p:custDataLst>
              <p:tags r:id="rId5"/>
            </p:custDataLst>
          </p:nvPr>
        </p:nvSpPr>
        <p:spPr>
          <a:xfrm>
            <a:off x="10668000" y="6096000"/>
            <a:ext cx="762000" cy="762000"/>
          </a:xfrm>
          <a:prstGeom prst="rect">
            <a:avLst/>
          </a:prstGeom>
          <a:solidFill>
            <a:schemeClr val="accent6">
              <a:hueOff val="-2214564"/>
              <a:satOff val="-18395"/>
              <a:lumOff val="-82870"/>
              <a:alpha val="14998"/>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0" name="Shape 1877"/>
          <p:cNvSpPr/>
          <p:nvPr userDrawn="1">
            <p:custDataLst>
              <p:tags r:id="rId6"/>
            </p:custDataLst>
          </p:nvPr>
        </p:nvSpPr>
        <p:spPr>
          <a:xfrm>
            <a:off x="762000" y="0"/>
            <a:ext cx="762000" cy="762001"/>
          </a:xfrm>
          <a:prstGeom prst="rect">
            <a:avLst/>
          </a:prstGeom>
          <a:solidFill>
            <a:schemeClr val="accent1">
              <a:alpha val="4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1" name="Shape 1878"/>
          <p:cNvSpPr/>
          <p:nvPr userDrawn="1">
            <p:custDataLst>
              <p:tags r:id="rId7"/>
            </p:custDataLst>
          </p:nvPr>
        </p:nvSpPr>
        <p:spPr>
          <a:xfrm>
            <a:off x="11430000" y="76200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2" name="Shape 1875"/>
          <p:cNvSpPr/>
          <p:nvPr userDrawn="1">
            <p:custDataLst>
              <p:tags r:id="rId8"/>
            </p:custDataLst>
          </p:nvPr>
        </p:nvSpPr>
        <p:spPr>
          <a:xfrm>
            <a:off x="9906000" y="6095999"/>
            <a:ext cx="762000" cy="762001"/>
          </a:xfrm>
          <a:prstGeom prst="rect">
            <a:avLst/>
          </a:prstGeom>
          <a:solidFill>
            <a:schemeClr val="accent1">
              <a:alpha val="4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3" name="Shape 1876"/>
          <p:cNvSpPr/>
          <p:nvPr userDrawn="1">
            <p:custDataLst>
              <p:tags r:id="rId9"/>
            </p:custDataLst>
          </p:nvPr>
        </p:nvSpPr>
        <p:spPr>
          <a:xfrm>
            <a:off x="10668000" y="6093122"/>
            <a:ext cx="762000" cy="762000"/>
          </a:xfrm>
          <a:prstGeom prst="rect">
            <a:avLst/>
          </a:prstGeom>
          <a:solidFill>
            <a:schemeClr val="accent1">
              <a:alpha val="14998"/>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ctrTitle" hasCustomPrompt="1"/>
            <p:custDataLst>
              <p:tags r:id="rId10"/>
            </p:custDataLst>
          </p:nvPr>
        </p:nvSpPr>
        <p:spPr>
          <a:xfrm>
            <a:off x="2192316" y="2259756"/>
            <a:ext cx="7807369" cy="1398093"/>
          </a:xfrm>
        </p:spPr>
        <p:txBody>
          <a:bodyPr lIns="90000" tIns="46800" rIns="90000" bIns="46800" anchor="b" anchorCtr="0">
            <a:normAutofit/>
          </a:bodyPr>
          <a:lstStyle>
            <a:lvl1pPr algn="ctr">
              <a:defRPr sz="6600" u="none" strike="noStrike" kern="1200" cap="none" spc="6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16" name="日期占位符 15"/>
          <p:cNvSpPr>
            <a:spLocks noGrp="1"/>
          </p:cNvSpPr>
          <p:nvPr>
            <p:ph type="dt" sz="half" idx="10"/>
            <p:custDataLst>
              <p:tags r:id="rId11"/>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2"/>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4" name="文本占位符 3"/>
          <p:cNvSpPr>
            <a:spLocks noGrp="1"/>
          </p:cNvSpPr>
          <p:nvPr>
            <p:ph type="body" sz="quarter" idx="13" hasCustomPrompt="1"/>
            <p:custDataLst>
              <p:tags r:id="rId14"/>
            </p:custDataLst>
          </p:nvPr>
        </p:nvSpPr>
        <p:spPr>
          <a:xfrm>
            <a:off x="2192338" y="3740434"/>
            <a:ext cx="7807325" cy="500572"/>
          </a:xfrm>
        </p:spPr>
        <p:txBody>
          <a:bodyPr lIns="91440" tIns="45720" rIns="91440" bIns="45720">
            <a:normAutofit/>
          </a:bodyPr>
          <a:lstStyle>
            <a:lvl1pPr marL="0" indent="0" algn="ctr">
              <a:buNone/>
              <a:defRPr sz="1800" spc="1000" baseline="0">
                <a:latin typeface="Arial" panose="020B0604020202020204" pitchFamily="34" charset="0"/>
                <a:ea typeface="微软雅黑" panose="020B0503020204020204" charset="-122"/>
              </a:defRPr>
            </a:lvl1pPr>
          </a:lstStyle>
          <a:p>
            <a:pPr lvl="0"/>
            <a:r>
              <a:rPr lang="zh-CN" altLang="en-US" dirty="0"/>
              <a:t>单击此处编辑副标题</a:t>
            </a:r>
            <a:endParaRPr lang="zh-CN" altLang="en-US" dirty="0"/>
          </a:p>
        </p:txBody>
      </p:sp>
      <p:sp>
        <p:nvSpPr>
          <p:cNvPr id="6" name="文本占位符 5"/>
          <p:cNvSpPr>
            <a:spLocks noGrp="1"/>
          </p:cNvSpPr>
          <p:nvPr>
            <p:ph type="body" sz="quarter" idx="14" hasCustomPrompt="1"/>
            <p:custDataLst>
              <p:tags r:id="rId15"/>
            </p:custDataLst>
          </p:nvPr>
        </p:nvSpPr>
        <p:spPr>
          <a:xfrm>
            <a:off x="2449286" y="4383316"/>
            <a:ext cx="2451100" cy="414321"/>
          </a:xfrm>
        </p:spPr>
        <p:txBody>
          <a:bodyPr lIns="91440" tIns="45720" rIns="91440" bIns="45720"/>
          <a:lstStyle>
            <a:lvl1pPr marL="0" indent="0">
              <a:buNone/>
              <a:defRPr baseline="0">
                <a:latin typeface="Arial" panose="020B0604020202020204" pitchFamily="34" charset="0"/>
                <a:ea typeface="微软雅黑" panose="020B0503020204020204" charset="-122"/>
              </a:defRPr>
            </a:lvl1pPr>
          </a:lstStyle>
          <a:p>
            <a:pPr lvl="0"/>
            <a:r>
              <a:rPr lang="zh-CN" altLang="en-US" dirty="0"/>
              <a:t>汇报人姓名</a:t>
            </a:r>
            <a:endParaRPr lang="zh-CN" altLang="en-US" dirty="0"/>
          </a:p>
        </p:txBody>
      </p:sp>
      <p:sp>
        <p:nvSpPr>
          <p:cNvPr id="19" name="文本占位符 5"/>
          <p:cNvSpPr>
            <a:spLocks noGrp="1"/>
          </p:cNvSpPr>
          <p:nvPr>
            <p:ph type="body" sz="quarter" idx="15" hasCustomPrompt="1"/>
            <p:custDataLst>
              <p:tags r:id="rId16"/>
            </p:custDataLst>
          </p:nvPr>
        </p:nvSpPr>
        <p:spPr>
          <a:xfrm>
            <a:off x="7291614" y="4383316"/>
            <a:ext cx="2451100" cy="414321"/>
          </a:xfrm>
        </p:spPr>
        <p:txBody>
          <a:bodyPr lIns="91440" tIns="45720" rIns="91440" bIns="45720"/>
          <a:lstStyle>
            <a:lvl1pPr marL="0" indent="0" algn="r">
              <a:buNone/>
              <a:defRPr baseline="0">
                <a:latin typeface="Arial" panose="020B0604020202020204" pitchFamily="34" charset="0"/>
                <a:ea typeface="微软雅黑" panose="020B0503020204020204" charset="-122"/>
              </a:defRPr>
            </a:lvl1pPr>
          </a:lstStyle>
          <a:p>
            <a:pPr lvl="0"/>
            <a:r>
              <a:rPr lang="en-US" altLang="zh-CN" dirty="0"/>
              <a:t>2020/01/01</a:t>
            </a:r>
            <a:endParaRPr lang="zh-CN" altLang="en-US" dirty="0"/>
          </a:p>
        </p:txBody>
      </p:sp>
      <p:cxnSp>
        <p:nvCxnSpPr>
          <p:cNvPr id="15" name="直接连接符 14"/>
          <p:cNvCxnSpPr/>
          <p:nvPr userDrawn="1">
            <p:custDataLst>
              <p:tags r:id="rId17"/>
            </p:custDataLst>
          </p:nvPr>
        </p:nvCxnSpPr>
        <p:spPr>
          <a:xfrm>
            <a:off x="2560320" y="4263574"/>
            <a:ext cx="704088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635" y="3598545"/>
            <a:ext cx="12191780" cy="3253740"/>
            <a:chOff x="-635" y="3598545"/>
            <a:chExt cx="12191780" cy="3253740"/>
          </a:xfrm>
        </p:grpSpPr>
        <p:pic>
          <p:nvPicPr>
            <p:cNvPr id="8" name="Picture 1"/>
            <p:cNvPicPr>
              <a:picLocks noChangeAspect="1"/>
            </p:cNvPicPr>
            <p:nvPr userDrawn="1">
              <p:custDataLst>
                <p:tags r:id="rId3"/>
              </p:custDataLst>
            </p:nvPr>
          </p:nvPicPr>
          <p:blipFill>
            <a:blip r:embed="rId4"/>
            <a:stretch>
              <a:fillRect/>
            </a:stretch>
          </p:blipFill>
          <p:spPr>
            <a:xfrm>
              <a:off x="-635" y="5125720"/>
              <a:ext cx="3977005" cy="1726565"/>
            </a:xfrm>
            <a:prstGeom prst="rect">
              <a:avLst/>
            </a:prstGeom>
          </p:spPr>
        </p:pic>
        <p:grpSp>
          <p:nvGrpSpPr>
            <p:cNvPr id="9" name="组合 8"/>
            <p:cNvGrpSpPr/>
            <p:nvPr userDrawn="1"/>
          </p:nvGrpSpPr>
          <p:grpSpPr>
            <a:xfrm>
              <a:off x="11892280" y="3598545"/>
              <a:ext cx="298865" cy="1209455"/>
              <a:chOff x="11892280" y="3598545"/>
              <a:chExt cx="298865" cy="1209455"/>
            </a:xfrm>
          </p:grpSpPr>
          <p:sp>
            <p:nvSpPr>
              <p:cNvPr id="10" name="矩形 9"/>
              <p:cNvSpPr/>
              <p:nvPr userDrawn="1">
                <p:custDataLst>
                  <p:tags r:id="rId5"/>
                </p:custDataLst>
              </p:nvPr>
            </p:nvSpPr>
            <p:spPr>
              <a:xfrm>
                <a:off x="11892280" y="4054222"/>
                <a:ext cx="298865" cy="2997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1" name="矩形 10"/>
              <p:cNvSpPr/>
              <p:nvPr userDrawn="1">
                <p:custDataLst>
                  <p:tags r:id="rId6"/>
                </p:custDataLst>
              </p:nvPr>
            </p:nvSpPr>
            <p:spPr>
              <a:xfrm>
                <a:off x="11892280" y="3598545"/>
                <a:ext cx="298865" cy="29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7"/>
                </p:custDataLst>
              </p:nvPr>
            </p:nvSpPr>
            <p:spPr>
              <a:xfrm>
                <a:off x="11892280" y="4508235"/>
                <a:ext cx="298865" cy="2997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pic>
        <p:nvPicPr>
          <p:cNvPr id="15" name="Picture 2"/>
          <p:cNvPicPr>
            <a:picLocks noChangeAspect="1"/>
          </p:cNvPicPr>
          <p:nvPr userDrawn="1">
            <p:custDataLst>
              <p:tags r:id="rId2"/>
            </p:custDataLst>
          </p:nvPr>
        </p:nvPicPr>
        <p:blipFill>
          <a:blip r:embed="rId3"/>
          <a:stretch>
            <a:fillRect/>
          </a:stretch>
        </p:blipFill>
        <p:spPr>
          <a:xfrm>
            <a:off x="0" y="3123940"/>
            <a:ext cx="8611200" cy="3734060"/>
          </a:xfrm>
          <a:prstGeom prst="rect">
            <a:avLst/>
          </a:prstGeom>
        </p:spPr>
      </p:pic>
      <p:sp>
        <p:nvSpPr>
          <p:cNvPr id="6" name="Shape 2972"/>
          <p:cNvSpPr/>
          <p:nvPr userDrawn="1">
            <p:custDataLst>
              <p:tags r:id="rId4"/>
            </p:custDataLst>
          </p:nvPr>
        </p:nvSpPr>
        <p:spPr>
          <a:xfrm>
            <a:off x="9906000" y="6098877"/>
            <a:ext cx="762000" cy="762001"/>
          </a:xfrm>
          <a:prstGeom prst="rect">
            <a:avLst/>
          </a:prstGeom>
          <a:solidFill>
            <a:schemeClr val="accent6">
              <a:hueOff val="-2214564"/>
              <a:satOff val="-18395"/>
              <a:lumOff val="-82870"/>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7" name="Shape 2973"/>
          <p:cNvSpPr/>
          <p:nvPr userDrawn="1">
            <p:custDataLst>
              <p:tags r:id="rId5"/>
            </p:custDataLst>
          </p:nvPr>
        </p:nvSpPr>
        <p:spPr>
          <a:xfrm>
            <a:off x="10668000" y="6096000"/>
            <a:ext cx="762000" cy="762000"/>
          </a:xfrm>
          <a:prstGeom prst="rect">
            <a:avLst/>
          </a:prstGeom>
          <a:solidFill>
            <a:schemeClr val="accent6">
              <a:hueOff val="-2214564"/>
              <a:satOff val="-18395"/>
              <a:lumOff val="-82870"/>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8" name="Shape 2974"/>
          <p:cNvSpPr/>
          <p:nvPr userDrawn="1">
            <p:custDataLst>
              <p:tags r:id="rId6"/>
            </p:custDataLst>
          </p:nvPr>
        </p:nvSpPr>
        <p:spPr>
          <a:xfrm>
            <a:off x="762000" y="0"/>
            <a:ext cx="762000" cy="762001"/>
          </a:xfrm>
          <a:prstGeom prst="rect">
            <a:avLst/>
          </a:prstGeom>
          <a:solidFill>
            <a:schemeClr val="accent6">
              <a:hueOff val="-2214564"/>
              <a:satOff val="-18395"/>
              <a:lumOff val="-82870"/>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9" name="Shape 2975"/>
          <p:cNvSpPr/>
          <p:nvPr userDrawn="1">
            <p:custDataLst>
              <p:tags r:id="rId7"/>
            </p:custDataLst>
          </p:nvPr>
        </p:nvSpPr>
        <p:spPr>
          <a:xfrm>
            <a:off x="11430000" y="76200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0" name="Shape 2972"/>
          <p:cNvSpPr/>
          <p:nvPr userDrawn="1">
            <p:custDataLst>
              <p:tags r:id="rId8"/>
            </p:custDataLst>
          </p:nvPr>
        </p:nvSpPr>
        <p:spPr>
          <a:xfrm>
            <a:off x="9906000" y="6098877"/>
            <a:ext cx="762000" cy="762001"/>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1" name="Shape 2973"/>
          <p:cNvSpPr/>
          <p:nvPr userDrawn="1">
            <p:custDataLst>
              <p:tags r:id="rId9"/>
            </p:custDataLst>
          </p:nvPr>
        </p:nvSpPr>
        <p:spPr>
          <a:xfrm>
            <a:off x="10668000" y="6096000"/>
            <a:ext cx="762000" cy="762000"/>
          </a:xfrm>
          <a:prstGeom prst="rect">
            <a:avLst/>
          </a:prstGeom>
          <a:solidFill>
            <a:schemeClr val="accent1">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2" name="Shape 2974"/>
          <p:cNvSpPr/>
          <p:nvPr userDrawn="1">
            <p:custDataLst>
              <p:tags r:id="rId10"/>
            </p:custDataLst>
          </p:nvPr>
        </p:nvSpPr>
        <p:spPr>
          <a:xfrm>
            <a:off x="762000" y="0"/>
            <a:ext cx="762000" cy="762001"/>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3" name="Shape 2975"/>
          <p:cNvSpPr/>
          <p:nvPr userDrawn="1">
            <p:custDataLst>
              <p:tags r:id="rId11"/>
            </p:custDataLst>
          </p:nvPr>
        </p:nvSpPr>
        <p:spPr>
          <a:xfrm>
            <a:off x="11430000" y="76200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title" hasCustomPrompt="1"/>
            <p:custDataLst>
              <p:tags r:id="rId12"/>
            </p:custDataLst>
          </p:nvPr>
        </p:nvSpPr>
        <p:spPr>
          <a:xfrm>
            <a:off x="3075177" y="2310197"/>
            <a:ext cx="6041646" cy="139774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编辑</a:t>
            </a:r>
            <a:r>
              <a:rPr lang="zh-CN" altLang="en-US" dirty="0">
                <a:sym typeface="+mn-ea"/>
              </a:rPr>
              <a:t>标</a:t>
            </a:r>
            <a:r>
              <a:rPr dirty="0">
                <a:sym typeface="+mn-ea"/>
              </a:rPr>
              <a:t>题</a:t>
            </a:r>
            <a:endParaRPr dirty="0">
              <a:sym typeface="+mn-ea"/>
            </a:endParaRPr>
          </a:p>
        </p:txBody>
      </p:sp>
      <p:sp>
        <p:nvSpPr>
          <p:cNvPr id="3" name="日期占位符 2"/>
          <p:cNvSpPr>
            <a:spLocks noGrp="1"/>
          </p:cNvSpPr>
          <p:nvPr>
            <p:ph type="dt" sz="half" idx="10"/>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17" name="文本占位符 16"/>
          <p:cNvSpPr>
            <a:spLocks noGrp="1"/>
          </p:cNvSpPr>
          <p:nvPr>
            <p:ph type="body" sz="quarter" idx="13" hasCustomPrompt="1"/>
            <p:custDataLst>
              <p:tags r:id="rId16"/>
            </p:custDataLst>
          </p:nvPr>
        </p:nvSpPr>
        <p:spPr>
          <a:xfrm>
            <a:off x="3075177" y="3889083"/>
            <a:ext cx="6041646" cy="761302"/>
          </a:xfrm>
        </p:spPr>
        <p:txBody>
          <a:bodyPr lIns="91440" tIns="45720" rIns="91440" bIns="45720">
            <a:normAutofit/>
          </a:bodyPr>
          <a:lstStyle>
            <a:lvl1pPr marL="0" indent="0" algn="ctr">
              <a:buNone/>
              <a:defRPr sz="1800" spc="1000" baseline="0">
                <a:latin typeface="Arial" panose="020B0604020202020204" pitchFamily="34" charset="0"/>
                <a:ea typeface="微软雅黑" panose="020B0503020204020204" charset="-122"/>
              </a:defRPr>
            </a:lvl1pPr>
          </a:lstStyle>
          <a:p>
            <a:pPr lvl="0"/>
            <a:r>
              <a:rPr lang="zh-CN" altLang="en-US" dirty="0"/>
              <a:t>单击此处编辑副标题</a:t>
            </a:r>
            <a:endParaRPr lang="zh-CN" altLang="en-US" dirty="0"/>
          </a:p>
        </p:txBody>
      </p:sp>
      <p:sp>
        <p:nvSpPr>
          <p:cNvPr id="18" name="矩形 17"/>
          <p:cNvSpPr/>
          <p:nvPr userDrawn="1">
            <p:custDataLst>
              <p:tags r:id="rId17"/>
            </p:custDataLst>
          </p:nvPr>
        </p:nvSpPr>
        <p:spPr>
          <a:xfrm>
            <a:off x="5849257" y="3778584"/>
            <a:ext cx="493486" cy="580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r>
              <a:rPr lang="zh-CN" altLang="en-US" dirty="0">
                <a:sym typeface="+mn-ea"/>
              </a:rPr>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6" name="Picture 1"/>
          <p:cNvPicPr>
            <a:picLocks noChangeAspect="1"/>
          </p:cNvPicPr>
          <p:nvPr userDrawn="1">
            <p:custDataLst>
              <p:tags r:id="rId6"/>
            </p:custDataLst>
          </p:nvPr>
        </p:nvPicPr>
        <p:blipFill>
          <a:blip r:embed="rId7"/>
          <a:stretch>
            <a:fillRect/>
          </a:stretch>
        </p:blipFill>
        <p:spPr>
          <a:xfrm>
            <a:off x="-635" y="5125720"/>
            <a:ext cx="3977005" cy="1726565"/>
          </a:xfrm>
          <a:prstGeom prst="rect">
            <a:avLst/>
          </a:prstGeom>
        </p:spPr>
      </p:pic>
      <p:pic>
        <p:nvPicPr>
          <p:cNvPr id="7" name="Picture 1"/>
          <p:cNvPicPr>
            <a:picLocks noChangeAspect="1"/>
          </p:cNvPicPr>
          <p:nvPr userDrawn="1">
            <p:custDataLst>
              <p:tags r:id="rId8"/>
            </p:custDataLst>
          </p:nvPr>
        </p:nvPicPr>
        <p:blipFill>
          <a:blip r:embed="rId7"/>
          <a:stretch>
            <a:fillRect/>
          </a:stretch>
        </p:blipFill>
        <p:spPr>
          <a:xfrm flipH="1">
            <a:off x="8214995" y="5125720"/>
            <a:ext cx="3977005" cy="172656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pic>
        <p:nvPicPr>
          <p:cNvPr id="10" name="Picture 1"/>
          <p:cNvPicPr>
            <a:picLocks noChangeAspect="1"/>
          </p:cNvPicPr>
          <p:nvPr userDrawn="1">
            <p:custDataLst>
              <p:tags r:id="rId2"/>
            </p:custDataLst>
          </p:nvPr>
        </p:nvPicPr>
        <p:blipFill>
          <a:blip r:embed="rId3"/>
          <a:stretch>
            <a:fillRect/>
          </a:stretch>
        </p:blipFill>
        <p:spPr>
          <a:xfrm>
            <a:off x="0" y="3914775"/>
            <a:ext cx="6788150" cy="2946400"/>
          </a:xfrm>
          <a:prstGeom prst="rect">
            <a:avLst/>
          </a:prstGeom>
        </p:spPr>
      </p:pic>
      <p:sp>
        <p:nvSpPr>
          <p:cNvPr id="8" name="矩形 7"/>
          <p:cNvSpPr/>
          <p:nvPr userDrawn="1">
            <p:custDataLst>
              <p:tags r:id="rId4"/>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 name="标题 1"/>
          <p:cNvSpPr>
            <a:spLocks noGrp="1"/>
          </p:cNvSpPr>
          <p:nvPr>
            <p:ph type="title" hasCustomPrompt="1"/>
            <p:custDataLst>
              <p:tags r:id="rId5"/>
            </p:custDataLst>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 y="-3810"/>
            <a:ext cx="4866885" cy="6866255"/>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微软雅黑" panose="020B0503020204020204" charset="-122"/>
              <a:sym typeface="+mn-ea"/>
            </a:endParaRPr>
          </a:p>
        </p:txBody>
      </p:sp>
      <p:sp>
        <p:nvSpPr>
          <p:cNvPr id="2" name="标题 1"/>
          <p:cNvSpPr>
            <a:spLocks noGrp="1"/>
          </p:cNvSpPr>
          <p:nvPr>
            <p:ph type="title" hasCustomPrompt="1"/>
            <p:custDataLst>
              <p:tags r:id="rId3"/>
            </p:custDataLst>
          </p:nvPr>
        </p:nvSpPr>
        <p:spPr>
          <a:xfrm>
            <a:off x="477080" y="770255"/>
            <a:ext cx="4115435" cy="882015"/>
          </a:xfrm>
          <a:noFill/>
        </p:spPr>
        <p:txBody>
          <a:bodyPr lIns="90000" tIns="46800" rIns="90000" bIns="46800" anchor="ctr">
            <a:normAutofit/>
          </a:bodyP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80890" y="1764030"/>
            <a:ext cx="4111625" cy="4093210"/>
          </a:xfrm>
          <a:noFill/>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6" name="Picture 1"/>
          <p:cNvPicPr>
            <a:picLocks noChangeAspect="1"/>
          </p:cNvPicPr>
          <p:nvPr userDrawn="1">
            <p:custDataLst>
              <p:tags r:id="rId9"/>
            </p:custDataLst>
          </p:nvPr>
        </p:nvPicPr>
        <p:blipFill>
          <a:blip r:embed="rId10"/>
          <a:stretch>
            <a:fillRect/>
          </a:stretch>
        </p:blipFill>
        <p:spPr>
          <a:xfrm>
            <a:off x="0" y="5455920"/>
            <a:ext cx="3241040" cy="1406525"/>
          </a:xfrm>
          <a:prstGeom prst="rect">
            <a:avLst/>
          </a:prstGeom>
        </p:spPr>
      </p:pic>
      <p:grpSp>
        <p:nvGrpSpPr>
          <p:cNvPr id="11" name="组合 10"/>
          <p:cNvGrpSpPr/>
          <p:nvPr userDrawn="1">
            <p:custDataLst>
              <p:tags r:id="rId11"/>
            </p:custDataLst>
          </p:nvPr>
        </p:nvGrpSpPr>
        <p:grpSpPr>
          <a:xfrm rot="0">
            <a:off x="11217275" y="-3810"/>
            <a:ext cx="974090" cy="907415"/>
            <a:chOff x="11217275" y="-3810"/>
            <a:chExt cx="974090" cy="907415"/>
          </a:xfrm>
        </p:grpSpPr>
        <p:sp>
          <p:nvSpPr>
            <p:cNvPr id="13" name="矩形 12"/>
            <p:cNvSpPr/>
            <p:nvPr userDrawn="1">
              <p:custDataLst>
                <p:tags r:id="rId12"/>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0" name="矩形 9"/>
            <p:cNvSpPr/>
            <p:nvPr userDrawn="1">
              <p:custDataLst>
                <p:tags r:id="rId13"/>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14"/>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15"/>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9" name="矩形 18"/>
            <p:cNvSpPr/>
            <p:nvPr userDrawn="1">
              <p:custDataLst>
                <p:tags r:id="rId16"/>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1" name="矩形 20"/>
            <p:cNvSpPr/>
            <p:nvPr userDrawn="1">
              <p:custDataLst>
                <p:tags r:id="rId17"/>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635" y="0"/>
            <a:ext cx="12192000" cy="2664000"/>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612000" y="619200"/>
            <a:ext cx="10976400" cy="788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lIns="90000" tIns="46800" rIns="90000" bIns="46800">
            <a:normAutofit/>
          </a:bodyPr>
          <a:lstStyle>
            <a:lvl1pPr algn="ct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6" name="Picture 1"/>
          <p:cNvPicPr>
            <a:picLocks noChangeAspect="1"/>
          </p:cNvPicPr>
          <p:nvPr userDrawn="1">
            <p:custDataLst>
              <p:tags r:id="rId9"/>
            </p:custDataLst>
          </p:nvPr>
        </p:nvPicPr>
        <p:blipFill>
          <a:blip r:embed="rId10"/>
          <a:stretch>
            <a:fillRect/>
          </a:stretch>
        </p:blipFill>
        <p:spPr>
          <a:xfrm>
            <a:off x="-635" y="5125720"/>
            <a:ext cx="3977005" cy="1726565"/>
          </a:xfrm>
          <a:prstGeom prst="rect">
            <a:avLst/>
          </a:prstGeom>
        </p:spPr>
      </p:pic>
      <p:grpSp>
        <p:nvGrpSpPr>
          <p:cNvPr id="11" name="组合 10"/>
          <p:cNvGrpSpPr/>
          <p:nvPr userDrawn="1">
            <p:custDataLst>
              <p:tags r:id="rId11"/>
            </p:custDataLst>
          </p:nvPr>
        </p:nvGrpSpPr>
        <p:grpSpPr>
          <a:xfrm rot="0">
            <a:off x="11892280" y="3598545"/>
            <a:ext cx="299085" cy="1209675"/>
            <a:chOff x="11892280" y="3598545"/>
            <a:chExt cx="298865" cy="1209455"/>
          </a:xfrm>
        </p:grpSpPr>
        <p:sp>
          <p:nvSpPr>
            <p:cNvPr id="13" name="矩形 12"/>
            <p:cNvSpPr/>
            <p:nvPr userDrawn="1">
              <p:custDataLst>
                <p:tags r:id="rId12"/>
              </p:custDataLst>
            </p:nvPr>
          </p:nvSpPr>
          <p:spPr>
            <a:xfrm>
              <a:off x="11892280" y="4054222"/>
              <a:ext cx="298865" cy="2997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8" name="矩形 7"/>
            <p:cNvSpPr/>
            <p:nvPr userDrawn="1">
              <p:custDataLst>
                <p:tags r:id="rId13"/>
              </p:custDataLst>
            </p:nvPr>
          </p:nvSpPr>
          <p:spPr>
            <a:xfrm>
              <a:off x="11892280" y="3598545"/>
              <a:ext cx="298865" cy="29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14"/>
              </p:custDataLst>
            </p:nvPr>
          </p:nvSpPr>
          <p:spPr>
            <a:xfrm>
              <a:off x="11892280" y="4508235"/>
              <a:ext cx="298865" cy="2997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604800" y="462915"/>
            <a:ext cx="10976400" cy="771885"/>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solidFill>
                  <a:schemeClr val="tx2">
                    <a:lumMod val="50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2">
                    <a:lumMod val="50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2">
                    <a:lumMod val="50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grpSp>
        <p:nvGrpSpPr>
          <p:cNvPr id="16" name="组合 15"/>
          <p:cNvGrpSpPr/>
          <p:nvPr userDrawn="1">
            <p:custDataLst>
              <p:tags r:id="rId9"/>
            </p:custDataLst>
          </p:nvPr>
        </p:nvGrpSpPr>
        <p:grpSpPr>
          <a:xfrm>
            <a:off x="11217275" y="-3810"/>
            <a:ext cx="974090" cy="907415"/>
            <a:chOff x="11217275" y="-3810"/>
            <a:chExt cx="974090" cy="907415"/>
          </a:xfrm>
        </p:grpSpPr>
        <p:sp>
          <p:nvSpPr>
            <p:cNvPr id="17" name="矩形 16"/>
            <p:cNvSpPr/>
            <p:nvPr userDrawn="1">
              <p:custDataLst>
                <p:tags r:id="rId10"/>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8" name="矩形 17"/>
            <p:cNvSpPr/>
            <p:nvPr userDrawn="1">
              <p:custDataLst>
                <p:tags r:id="rId11"/>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9" name="矩形 18"/>
            <p:cNvSpPr/>
            <p:nvPr userDrawn="1">
              <p:custDataLst>
                <p:tags r:id="rId12"/>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0" name="矩形 19"/>
            <p:cNvSpPr/>
            <p:nvPr userDrawn="1">
              <p:custDataLst>
                <p:tags r:id="rId13"/>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1" name="矩形 20"/>
            <p:cNvSpPr/>
            <p:nvPr userDrawn="1">
              <p:custDataLst>
                <p:tags r:id="rId14"/>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2" name="矩形 21"/>
            <p:cNvSpPr/>
            <p:nvPr userDrawn="1">
              <p:custDataLst>
                <p:tags r:id="rId15"/>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579600" y="133095"/>
            <a:ext cx="11037600" cy="670167"/>
          </a:xfrm>
        </p:spPr>
        <p:txBody>
          <a:bodyPr lIns="90000" tIns="46800" rIns="90000" bIns="46800">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pic>
        <p:nvPicPr>
          <p:cNvPr id="6" name="Picture 1"/>
          <p:cNvPicPr>
            <a:picLocks noChangeAspect="1"/>
          </p:cNvPicPr>
          <p:nvPr userDrawn="1">
            <p:custDataLst>
              <p:tags r:id="rId11"/>
            </p:custDataLst>
          </p:nvPr>
        </p:nvPicPr>
        <p:blipFill>
          <a:blip r:embed="rId12"/>
          <a:stretch>
            <a:fillRect/>
          </a:stretch>
        </p:blipFill>
        <p:spPr>
          <a:xfrm>
            <a:off x="-635" y="5125720"/>
            <a:ext cx="3977005" cy="1726565"/>
          </a:xfrm>
          <a:prstGeom prst="rect">
            <a:avLst/>
          </a:prstGeom>
        </p:spPr>
      </p:pic>
      <p:grpSp>
        <p:nvGrpSpPr>
          <p:cNvPr id="8" name="组合 7"/>
          <p:cNvGrpSpPr/>
          <p:nvPr userDrawn="1">
            <p:custDataLst>
              <p:tags r:id="rId13"/>
            </p:custDataLst>
          </p:nvPr>
        </p:nvGrpSpPr>
        <p:grpSpPr>
          <a:xfrm rot="0">
            <a:off x="11892915" y="1598295"/>
            <a:ext cx="299085" cy="1209675"/>
            <a:chOff x="11892915" y="1598295"/>
            <a:chExt cx="298865" cy="1209455"/>
          </a:xfrm>
        </p:grpSpPr>
        <p:sp>
          <p:nvSpPr>
            <p:cNvPr id="23" name="矩形 22"/>
            <p:cNvSpPr/>
            <p:nvPr userDrawn="1">
              <p:custDataLst>
                <p:tags r:id="rId14"/>
              </p:custDataLst>
            </p:nvPr>
          </p:nvSpPr>
          <p:spPr>
            <a:xfrm>
              <a:off x="11892915" y="2053972"/>
              <a:ext cx="298865" cy="2997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4" name="矩形 23"/>
            <p:cNvSpPr/>
            <p:nvPr userDrawn="1">
              <p:custDataLst>
                <p:tags r:id="rId15"/>
              </p:custDataLst>
            </p:nvPr>
          </p:nvSpPr>
          <p:spPr>
            <a:xfrm>
              <a:off x="11892915" y="1598295"/>
              <a:ext cx="298865" cy="29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5" name="矩形 24"/>
            <p:cNvSpPr/>
            <p:nvPr userDrawn="1">
              <p:custDataLst>
                <p:tags r:id="rId16"/>
              </p:custDataLst>
            </p:nvPr>
          </p:nvSpPr>
          <p:spPr>
            <a:xfrm>
              <a:off x="11892915" y="2507985"/>
              <a:ext cx="298865" cy="2997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lIns="90000" tIns="46800" rIns="90000" bIns="46800">
            <a:normAutofit/>
          </a:bodyPr>
          <a:lstStyle>
            <a:lvl1pPr algn="ct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grpSp>
        <p:nvGrpSpPr>
          <p:cNvPr id="16" name="组合 15"/>
          <p:cNvGrpSpPr/>
          <p:nvPr userDrawn="1">
            <p:custDataLst>
              <p:tags r:id="rId8"/>
            </p:custDataLst>
          </p:nvPr>
        </p:nvGrpSpPr>
        <p:grpSpPr>
          <a:xfrm rot="0">
            <a:off x="-116840" y="2726055"/>
            <a:ext cx="577850" cy="1240155"/>
            <a:chOff x="-116657" y="2874445"/>
            <a:chExt cx="577659" cy="1240236"/>
          </a:xfrm>
        </p:grpSpPr>
        <p:sp>
          <p:nvSpPr>
            <p:cNvPr id="37" name="任意多边形: 形状 36"/>
            <p:cNvSpPr/>
            <p:nvPr userDrawn="1">
              <p:custDataLst>
                <p:tags r:id="rId9"/>
              </p:custDataLst>
            </p:nvPr>
          </p:nvSpPr>
          <p:spPr>
            <a:xfrm rot="13620000" flipH="1">
              <a:off x="-128691" y="3543424"/>
              <a:ext cx="271780" cy="233045"/>
            </a:xfrm>
            <a:custGeom>
              <a:avLst/>
              <a:gdLst>
                <a:gd name="connsiteX0" fmla="*/ 0 w 271780"/>
                <a:gd name="connsiteY0" fmla="*/ 233045 h 233045"/>
                <a:gd name="connsiteX1" fmla="*/ 271780 w 271780"/>
                <a:gd name="connsiteY1" fmla="*/ 233045 h 233045"/>
                <a:gd name="connsiteX2" fmla="*/ 271780 w 271780"/>
                <a:gd name="connsiteY2" fmla="*/ 0 h 233045"/>
                <a:gd name="connsiteX3" fmla="*/ 232653 w 271780"/>
                <a:gd name="connsiteY3" fmla="*/ 0 h 233045"/>
                <a:gd name="connsiteX4" fmla="*/ 0 w 271780"/>
                <a:gd name="connsiteY4" fmla="*/ 216952 h 233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80" h="233045">
                  <a:moveTo>
                    <a:pt x="0" y="233045"/>
                  </a:moveTo>
                  <a:lnTo>
                    <a:pt x="271780" y="233045"/>
                  </a:lnTo>
                  <a:lnTo>
                    <a:pt x="271780" y="0"/>
                  </a:lnTo>
                  <a:lnTo>
                    <a:pt x="232653" y="0"/>
                  </a:lnTo>
                  <a:lnTo>
                    <a:pt x="0" y="216952"/>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28" name="矩形 27"/>
            <p:cNvSpPr/>
            <p:nvPr userDrawn="1">
              <p:custDataLst>
                <p:tags r:id="rId10"/>
              </p:custDataLst>
            </p:nvPr>
          </p:nvSpPr>
          <p:spPr>
            <a:xfrm rot="13620000" flipH="1">
              <a:off x="227322" y="3575316"/>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41" name="任意多边形: 形状 40"/>
            <p:cNvSpPr/>
            <p:nvPr userDrawn="1">
              <p:custDataLst>
                <p:tags r:id="rId11"/>
              </p:custDataLst>
            </p:nvPr>
          </p:nvSpPr>
          <p:spPr>
            <a:xfrm rot="13587297" flipH="1">
              <a:off x="-113169" y="3880684"/>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16839 w 234315"/>
                <a:gd name="connsiteY3" fmla="*/ 0 h 233680"/>
                <a:gd name="connsiteX4" fmla="*/ 0 w 234315"/>
                <a:gd name="connsiteY4" fmla="*/ 206097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16839" y="0"/>
                  </a:lnTo>
                  <a:lnTo>
                    <a:pt x="0" y="206097"/>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35" name="任意多边形: 形状 34"/>
            <p:cNvSpPr/>
            <p:nvPr userDrawn="1">
              <p:custDataLst>
                <p:tags r:id="rId12"/>
              </p:custDataLst>
            </p:nvPr>
          </p:nvSpPr>
          <p:spPr>
            <a:xfrm rot="13620000" flipH="1">
              <a:off x="-116975" y="3203650"/>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24549 w 234315"/>
                <a:gd name="connsiteY3" fmla="*/ 0 h 233680"/>
                <a:gd name="connsiteX4" fmla="*/ 0 w 234315"/>
                <a:gd name="connsiteY4" fmla="*/ 209395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24549" y="0"/>
                  </a:lnTo>
                  <a:lnTo>
                    <a:pt x="0" y="20939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31" name="矩形 30"/>
            <p:cNvSpPr/>
            <p:nvPr userDrawn="1">
              <p:custDataLst>
                <p:tags r:id="rId13"/>
              </p:custDataLst>
            </p:nvPr>
          </p:nvSpPr>
          <p:spPr>
            <a:xfrm rot="13620000" flipH="1">
              <a:off x="207541" y="3229882"/>
              <a:ext cx="271780" cy="23304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3" name="任意多边形: 形状 22"/>
            <p:cNvSpPr/>
            <p:nvPr userDrawn="1">
              <p:custDataLst>
                <p:tags r:id="rId14"/>
              </p:custDataLst>
            </p:nvPr>
          </p:nvSpPr>
          <p:spPr>
            <a:xfrm rot="13620000" flipH="1">
              <a:off x="-106734" y="2874445"/>
              <a:ext cx="233680" cy="233680"/>
            </a:xfrm>
            <a:custGeom>
              <a:avLst/>
              <a:gdLst>
                <a:gd name="connsiteX0" fmla="*/ 0 w 233680"/>
                <a:gd name="connsiteY0" fmla="*/ 233680 h 233680"/>
                <a:gd name="connsiteX1" fmla="*/ 233680 w 233680"/>
                <a:gd name="connsiteY1" fmla="*/ 233680 h 233680"/>
                <a:gd name="connsiteX2" fmla="*/ 233680 w 233680"/>
                <a:gd name="connsiteY2" fmla="*/ 0 h 233680"/>
                <a:gd name="connsiteX3" fmla="*/ 209681 w 233680"/>
                <a:gd name="connsiteY3" fmla="*/ 0 h 233680"/>
                <a:gd name="connsiteX4" fmla="*/ 0 w 233680"/>
                <a:gd name="connsiteY4" fmla="*/ 195531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 h="233680">
                  <a:moveTo>
                    <a:pt x="0" y="233680"/>
                  </a:moveTo>
                  <a:lnTo>
                    <a:pt x="233680" y="233680"/>
                  </a:lnTo>
                  <a:lnTo>
                    <a:pt x="233680" y="0"/>
                  </a:lnTo>
                  <a:lnTo>
                    <a:pt x="209681" y="0"/>
                  </a:lnTo>
                  <a:lnTo>
                    <a:pt x="0" y="195531"/>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grpSp>
      <p:grpSp>
        <p:nvGrpSpPr>
          <p:cNvPr id="42" name="组合 41"/>
          <p:cNvGrpSpPr/>
          <p:nvPr userDrawn="1">
            <p:custDataLst>
              <p:tags r:id="rId15"/>
            </p:custDataLst>
          </p:nvPr>
        </p:nvGrpSpPr>
        <p:grpSpPr>
          <a:xfrm rot="0" flipH="1">
            <a:off x="11720195" y="2726055"/>
            <a:ext cx="577850" cy="1240155"/>
            <a:chOff x="-116657" y="2874445"/>
            <a:chExt cx="577659" cy="1240236"/>
          </a:xfrm>
        </p:grpSpPr>
        <p:sp>
          <p:nvSpPr>
            <p:cNvPr id="43" name="任意多边形: 形状 42"/>
            <p:cNvSpPr/>
            <p:nvPr userDrawn="1">
              <p:custDataLst>
                <p:tags r:id="rId16"/>
              </p:custDataLst>
            </p:nvPr>
          </p:nvSpPr>
          <p:spPr>
            <a:xfrm rot="13620000" flipH="1">
              <a:off x="-128691" y="3543424"/>
              <a:ext cx="271780" cy="233045"/>
            </a:xfrm>
            <a:custGeom>
              <a:avLst/>
              <a:gdLst>
                <a:gd name="connsiteX0" fmla="*/ 0 w 271780"/>
                <a:gd name="connsiteY0" fmla="*/ 233045 h 233045"/>
                <a:gd name="connsiteX1" fmla="*/ 271780 w 271780"/>
                <a:gd name="connsiteY1" fmla="*/ 233045 h 233045"/>
                <a:gd name="connsiteX2" fmla="*/ 271780 w 271780"/>
                <a:gd name="connsiteY2" fmla="*/ 0 h 233045"/>
                <a:gd name="connsiteX3" fmla="*/ 232653 w 271780"/>
                <a:gd name="connsiteY3" fmla="*/ 0 h 233045"/>
                <a:gd name="connsiteX4" fmla="*/ 0 w 271780"/>
                <a:gd name="connsiteY4" fmla="*/ 216952 h 233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80" h="233045">
                  <a:moveTo>
                    <a:pt x="0" y="233045"/>
                  </a:moveTo>
                  <a:lnTo>
                    <a:pt x="271780" y="233045"/>
                  </a:lnTo>
                  <a:lnTo>
                    <a:pt x="271780" y="0"/>
                  </a:lnTo>
                  <a:lnTo>
                    <a:pt x="232653" y="0"/>
                  </a:lnTo>
                  <a:lnTo>
                    <a:pt x="0" y="216952"/>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44" name="矩形 43"/>
            <p:cNvSpPr/>
            <p:nvPr userDrawn="1">
              <p:custDataLst>
                <p:tags r:id="rId17"/>
              </p:custDataLst>
            </p:nvPr>
          </p:nvSpPr>
          <p:spPr>
            <a:xfrm rot="13620000" flipH="1">
              <a:off x="227322" y="3575316"/>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45" name="任意多边形: 形状 44"/>
            <p:cNvSpPr/>
            <p:nvPr userDrawn="1">
              <p:custDataLst>
                <p:tags r:id="rId18"/>
              </p:custDataLst>
            </p:nvPr>
          </p:nvSpPr>
          <p:spPr>
            <a:xfrm rot="13587297" flipH="1">
              <a:off x="-113169" y="3880684"/>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16839 w 234315"/>
                <a:gd name="connsiteY3" fmla="*/ 0 h 233680"/>
                <a:gd name="connsiteX4" fmla="*/ 0 w 234315"/>
                <a:gd name="connsiteY4" fmla="*/ 206097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16839" y="0"/>
                  </a:lnTo>
                  <a:lnTo>
                    <a:pt x="0" y="206097"/>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46" name="任意多边形: 形状 45"/>
            <p:cNvSpPr/>
            <p:nvPr userDrawn="1">
              <p:custDataLst>
                <p:tags r:id="rId19"/>
              </p:custDataLst>
            </p:nvPr>
          </p:nvSpPr>
          <p:spPr>
            <a:xfrm rot="13620000" flipH="1">
              <a:off x="-116975" y="3203650"/>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24549 w 234315"/>
                <a:gd name="connsiteY3" fmla="*/ 0 h 233680"/>
                <a:gd name="connsiteX4" fmla="*/ 0 w 234315"/>
                <a:gd name="connsiteY4" fmla="*/ 209395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24549" y="0"/>
                  </a:lnTo>
                  <a:lnTo>
                    <a:pt x="0" y="20939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47" name="矩形 46"/>
            <p:cNvSpPr/>
            <p:nvPr userDrawn="1">
              <p:custDataLst>
                <p:tags r:id="rId20"/>
              </p:custDataLst>
            </p:nvPr>
          </p:nvSpPr>
          <p:spPr>
            <a:xfrm rot="13620000" flipH="1">
              <a:off x="207541" y="3229882"/>
              <a:ext cx="271780" cy="23304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48" name="任意多边形: 形状 47"/>
            <p:cNvSpPr/>
            <p:nvPr userDrawn="1">
              <p:custDataLst>
                <p:tags r:id="rId21"/>
              </p:custDataLst>
            </p:nvPr>
          </p:nvSpPr>
          <p:spPr>
            <a:xfrm rot="13620000" flipH="1">
              <a:off x="-106734" y="2874445"/>
              <a:ext cx="233680" cy="233680"/>
            </a:xfrm>
            <a:custGeom>
              <a:avLst/>
              <a:gdLst>
                <a:gd name="connsiteX0" fmla="*/ 0 w 233680"/>
                <a:gd name="connsiteY0" fmla="*/ 233680 h 233680"/>
                <a:gd name="connsiteX1" fmla="*/ 233680 w 233680"/>
                <a:gd name="connsiteY1" fmla="*/ 233680 h 233680"/>
                <a:gd name="connsiteX2" fmla="*/ 233680 w 233680"/>
                <a:gd name="connsiteY2" fmla="*/ 0 h 233680"/>
                <a:gd name="connsiteX3" fmla="*/ 209681 w 233680"/>
                <a:gd name="connsiteY3" fmla="*/ 0 h 233680"/>
                <a:gd name="connsiteX4" fmla="*/ 0 w 233680"/>
                <a:gd name="connsiteY4" fmla="*/ 195531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 h="233680">
                  <a:moveTo>
                    <a:pt x="0" y="233680"/>
                  </a:moveTo>
                  <a:lnTo>
                    <a:pt x="233680" y="233680"/>
                  </a:lnTo>
                  <a:lnTo>
                    <a:pt x="233680" y="0"/>
                  </a:lnTo>
                  <a:lnTo>
                    <a:pt x="209681" y="0"/>
                  </a:lnTo>
                  <a:lnTo>
                    <a:pt x="0" y="195531"/>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pic>
        <p:nvPicPr>
          <p:cNvPr id="7" name="Picture 2"/>
          <p:cNvPicPr>
            <a:picLocks noChangeAspect="1"/>
          </p:cNvPicPr>
          <p:nvPr userDrawn="1">
            <p:custDataLst>
              <p:tags r:id="rId2"/>
            </p:custDataLst>
          </p:nvPr>
        </p:nvPicPr>
        <p:blipFill>
          <a:blip r:embed="rId3"/>
          <a:stretch>
            <a:fillRect/>
          </a:stretch>
        </p:blipFill>
        <p:spPr>
          <a:xfrm>
            <a:off x="0" y="3123940"/>
            <a:ext cx="8611200" cy="3734060"/>
          </a:xfrm>
          <a:prstGeom prst="rect">
            <a:avLst/>
          </a:prstGeom>
        </p:spPr>
      </p:pic>
      <p:sp>
        <p:nvSpPr>
          <p:cNvPr id="8" name="Shape 1875"/>
          <p:cNvSpPr/>
          <p:nvPr userDrawn="1">
            <p:custDataLst>
              <p:tags r:id="rId4"/>
            </p:custDataLst>
          </p:nvPr>
        </p:nvSpPr>
        <p:spPr>
          <a:xfrm>
            <a:off x="9906000" y="6098877"/>
            <a:ext cx="762000" cy="762001"/>
          </a:xfrm>
          <a:prstGeom prst="rect">
            <a:avLst/>
          </a:prstGeom>
          <a:solidFill>
            <a:schemeClr val="accent6">
              <a:hueOff val="-2214564"/>
              <a:satOff val="-18396"/>
              <a:lumOff val="-82871"/>
              <a:alpha val="4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9" name="Shape 1876"/>
          <p:cNvSpPr/>
          <p:nvPr userDrawn="1">
            <p:custDataLst>
              <p:tags r:id="rId5"/>
            </p:custDataLst>
          </p:nvPr>
        </p:nvSpPr>
        <p:spPr>
          <a:xfrm>
            <a:off x="10668000" y="6096000"/>
            <a:ext cx="762000" cy="762000"/>
          </a:xfrm>
          <a:prstGeom prst="rect">
            <a:avLst/>
          </a:prstGeom>
          <a:solidFill>
            <a:schemeClr val="accent6">
              <a:hueOff val="-2214564"/>
              <a:satOff val="-18396"/>
              <a:lumOff val="-82871"/>
              <a:alpha val="14998"/>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0" name="Shape 1877"/>
          <p:cNvSpPr/>
          <p:nvPr userDrawn="1">
            <p:custDataLst>
              <p:tags r:id="rId6"/>
            </p:custDataLst>
          </p:nvPr>
        </p:nvSpPr>
        <p:spPr>
          <a:xfrm>
            <a:off x="762000" y="0"/>
            <a:ext cx="762000" cy="762001"/>
          </a:xfrm>
          <a:prstGeom prst="rect">
            <a:avLst/>
          </a:prstGeom>
          <a:solidFill>
            <a:schemeClr val="accent1">
              <a:alpha val="4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1" name="Shape 1878"/>
          <p:cNvSpPr/>
          <p:nvPr userDrawn="1">
            <p:custDataLst>
              <p:tags r:id="rId7"/>
            </p:custDataLst>
          </p:nvPr>
        </p:nvSpPr>
        <p:spPr>
          <a:xfrm>
            <a:off x="11430000" y="762000"/>
            <a:ext cx="762000" cy="762000"/>
          </a:xfrm>
          <a:prstGeom prst="rect">
            <a:avLst/>
          </a:prstGeom>
          <a:solidFill>
            <a:schemeClr val="accent6">
              <a:hueOff val="-2214564"/>
              <a:satOff val="-18396"/>
              <a:lumOff val="-82871"/>
              <a:alpha val="2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2" name="Shape 1875"/>
          <p:cNvSpPr/>
          <p:nvPr userDrawn="1">
            <p:custDataLst>
              <p:tags r:id="rId8"/>
            </p:custDataLst>
          </p:nvPr>
        </p:nvSpPr>
        <p:spPr>
          <a:xfrm>
            <a:off x="9906000" y="6095999"/>
            <a:ext cx="762000" cy="762001"/>
          </a:xfrm>
          <a:prstGeom prst="rect">
            <a:avLst/>
          </a:prstGeom>
          <a:solidFill>
            <a:schemeClr val="accent1">
              <a:alpha val="4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3" name="Shape 1876"/>
          <p:cNvSpPr/>
          <p:nvPr userDrawn="1">
            <p:custDataLst>
              <p:tags r:id="rId9"/>
            </p:custDataLst>
          </p:nvPr>
        </p:nvSpPr>
        <p:spPr>
          <a:xfrm>
            <a:off x="10668000" y="6093122"/>
            <a:ext cx="762000" cy="762000"/>
          </a:xfrm>
          <a:prstGeom prst="rect">
            <a:avLst/>
          </a:prstGeom>
          <a:solidFill>
            <a:schemeClr val="accent1">
              <a:alpha val="14998"/>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ctrTitle" hasCustomPrompt="1"/>
            <p:custDataLst>
              <p:tags r:id="rId10"/>
            </p:custDataLst>
          </p:nvPr>
        </p:nvSpPr>
        <p:spPr>
          <a:xfrm>
            <a:off x="2192316" y="2259756"/>
            <a:ext cx="7807369" cy="1398093"/>
          </a:xfrm>
        </p:spPr>
        <p:txBody>
          <a:bodyPr lIns="90000" tIns="46800" rIns="90000" bIns="46800" anchor="b" anchorCtr="0">
            <a:normAutofit/>
          </a:bodyPr>
          <a:lstStyle>
            <a:lvl1pPr algn="ctr">
              <a:defRPr sz="6600" u="none" strike="noStrike" kern="1200" cap="none" spc="6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16" name="日期占位符 15"/>
          <p:cNvSpPr>
            <a:spLocks noGrp="1"/>
          </p:cNvSpPr>
          <p:nvPr>
            <p:ph type="dt" sz="half" idx="10"/>
            <p:custDataLst>
              <p:tags r:id="rId11"/>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2"/>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4" name="文本占位符 3"/>
          <p:cNvSpPr>
            <a:spLocks noGrp="1"/>
          </p:cNvSpPr>
          <p:nvPr>
            <p:ph type="body" sz="quarter" idx="13" hasCustomPrompt="1"/>
            <p:custDataLst>
              <p:tags r:id="rId14"/>
            </p:custDataLst>
          </p:nvPr>
        </p:nvSpPr>
        <p:spPr>
          <a:xfrm>
            <a:off x="2192338" y="3740434"/>
            <a:ext cx="7807325" cy="500572"/>
          </a:xfrm>
        </p:spPr>
        <p:txBody>
          <a:bodyPr lIns="91440" tIns="45720" rIns="91440" bIns="45720">
            <a:normAutofit/>
          </a:bodyPr>
          <a:lstStyle>
            <a:lvl1pPr marL="0" indent="0" algn="ctr">
              <a:buNone/>
              <a:defRPr sz="1800" spc="1000" baseline="0">
                <a:latin typeface="Arial" panose="020B0604020202020204" pitchFamily="34" charset="0"/>
                <a:ea typeface="微软雅黑" panose="020B0503020204020204" charset="-122"/>
              </a:defRPr>
            </a:lvl1pPr>
          </a:lstStyle>
          <a:p>
            <a:pPr lvl="0"/>
            <a:r>
              <a:rPr lang="zh-CN" altLang="en-US" dirty="0"/>
              <a:t>单击此处编辑副标题</a:t>
            </a:r>
            <a:endParaRPr lang="zh-CN" altLang="en-US" dirty="0"/>
          </a:p>
        </p:txBody>
      </p:sp>
      <p:sp>
        <p:nvSpPr>
          <p:cNvPr id="6" name="文本占位符 5"/>
          <p:cNvSpPr>
            <a:spLocks noGrp="1"/>
          </p:cNvSpPr>
          <p:nvPr>
            <p:ph type="body" sz="quarter" idx="14" hasCustomPrompt="1"/>
            <p:custDataLst>
              <p:tags r:id="rId15"/>
            </p:custDataLst>
          </p:nvPr>
        </p:nvSpPr>
        <p:spPr>
          <a:xfrm>
            <a:off x="2449286" y="4383316"/>
            <a:ext cx="2451100" cy="414321"/>
          </a:xfrm>
        </p:spPr>
        <p:txBody>
          <a:bodyPr lIns="91440" tIns="45720" rIns="91440" bIns="45720"/>
          <a:lstStyle>
            <a:lvl1pPr marL="0" indent="0">
              <a:buNone/>
              <a:defRPr baseline="0">
                <a:latin typeface="Arial" panose="020B0604020202020204" pitchFamily="34" charset="0"/>
                <a:ea typeface="微软雅黑" panose="020B0503020204020204" charset="-122"/>
              </a:defRPr>
            </a:lvl1pPr>
          </a:lstStyle>
          <a:p>
            <a:pPr lvl="0"/>
            <a:r>
              <a:rPr lang="zh-CN" altLang="en-US" dirty="0"/>
              <a:t>汇报人姓名</a:t>
            </a:r>
            <a:endParaRPr lang="zh-CN" altLang="en-US" dirty="0"/>
          </a:p>
        </p:txBody>
      </p:sp>
      <p:sp>
        <p:nvSpPr>
          <p:cNvPr id="19" name="文本占位符 5"/>
          <p:cNvSpPr>
            <a:spLocks noGrp="1"/>
          </p:cNvSpPr>
          <p:nvPr>
            <p:ph type="body" sz="quarter" idx="15" hasCustomPrompt="1"/>
            <p:custDataLst>
              <p:tags r:id="rId16"/>
            </p:custDataLst>
          </p:nvPr>
        </p:nvSpPr>
        <p:spPr>
          <a:xfrm>
            <a:off x="7291614" y="4383316"/>
            <a:ext cx="2451100" cy="414321"/>
          </a:xfrm>
        </p:spPr>
        <p:txBody>
          <a:bodyPr lIns="91440" tIns="45720" rIns="91440" bIns="45720"/>
          <a:lstStyle>
            <a:lvl1pPr marL="0" indent="0" algn="r">
              <a:buNone/>
              <a:defRPr baseline="0">
                <a:latin typeface="Arial" panose="020B0604020202020204" pitchFamily="34" charset="0"/>
                <a:ea typeface="微软雅黑" panose="020B0503020204020204" charset="-122"/>
              </a:defRPr>
            </a:lvl1pPr>
          </a:lstStyle>
          <a:p>
            <a:pPr lvl="0"/>
            <a:r>
              <a:rPr lang="en-US" altLang="zh-CN" dirty="0"/>
              <a:t>2020/01/01</a:t>
            </a:r>
            <a:endParaRPr lang="zh-CN" altLang="en-US" dirty="0"/>
          </a:p>
        </p:txBody>
      </p:sp>
      <p:cxnSp>
        <p:nvCxnSpPr>
          <p:cNvPr id="15" name="直接连接符 14"/>
          <p:cNvCxnSpPr/>
          <p:nvPr userDrawn="1">
            <p:custDataLst>
              <p:tags r:id="rId17"/>
            </p:custDataLst>
          </p:nvPr>
        </p:nvCxnSpPr>
        <p:spPr>
          <a:xfrm>
            <a:off x="2560320" y="4263574"/>
            <a:ext cx="704088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0" y="-3810"/>
            <a:ext cx="12191365" cy="6866255"/>
            <a:chOff x="0" y="-3810"/>
            <a:chExt cx="12191365" cy="6866255"/>
          </a:xfrm>
        </p:grpSpPr>
        <p:pic>
          <p:nvPicPr>
            <p:cNvPr id="14"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5" name="组合 14"/>
            <p:cNvGrpSpPr/>
            <p:nvPr userDrawn="1"/>
          </p:nvGrpSpPr>
          <p:grpSpPr>
            <a:xfrm>
              <a:off x="11217275" y="-3810"/>
              <a:ext cx="974090" cy="907415"/>
              <a:chOff x="11217275" y="-3810"/>
              <a:chExt cx="974090" cy="907415"/>
            </a:xfrm>
          </p:grpSpPr>
          <p:sp>
            <p:nvSpPr>
              <p:cNvPr id="16" name="矩形 15"/>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7" name="矩形 16"/>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8" name="矩形 17"/>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9" name="矩形 18"/>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0" name="矩形 19"/>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1" name="矩形 20"/>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0" y="-3810"/>
            <a:ext cx="12191365" cy="6866255"/>
            <a:chOff x="0" y="-3810"/>
            <a:chExt cx="12191365" cy="6866255"/>
          </a:xfrm>
        </p:grpSpPr>
        <p:pic>
          <p:nvPicPr>
            <p:cNvPr id="14"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5" name="组合 14"/>
            <p:cNvGrpSpPr/>
            <p:nvPr userDrawn="1"/>
          </p:nvGrpSpPr>
          <p:grpSpPr>
            <a:xfrm>
              <a:off x="11217275" y="-3810"/>
              <a:ext cx="974090" cy="907415"/>
              <a:chOff x="11217275" y="-3810"/>
              <a:chExt cx="974090" cy="907415"/>
            </a:xfrm>
          </p:grpSpPr>
          <p:sp>
            <p:nvSpPr>
              <p:cNvPr id="16" name="矩形 15"/>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7" name="矩形 16"/>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8" name="矩形 17"/>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9" name="矩形 18"/>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0" name="矩形 19"/>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1" name="矩形 20"/>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pic>
        <p:nvPicPr>
          <p:cNvPr id="7" name="Picture 1"/>
          <p:cNvPicPr>
            <a:picLocks noChangeAspect="1"/>
          </p:cNvPicPr>
          <p:nvPr userDrawn="1">
            <p:custDataLst>
              <p:tags r:id="rId2"/>
            </p:custDataLst>
          </p:nvPr>
        </p:nvPicPr>
        <p:blipFill>
          <a:blip r:embed="rId3"/>
          <a:stretch>
            <a:fillRect/>
          </a:stretch>
        </p:blipFill>
        <p:spPr>
          <a:xfrm>
            <a:off x="0" y="3914775"/>
            <a:ext cx="6788150" cy="2946400"/>
          </a:xfrm>
          <a:prstGeom prst="rect">
            <a:avLst/>
          </a:prstGeom>
        </p:spPr>
      </p:pic>
      <p:sp>
        <p:nvSpPr>
          <p:cNvPr id="8" name="Shape 31"/>
          <p:cNvSpPr/>
          <p:nvPr userDrawn="1">
            <p:custDataLst>
              <p:tags r:id="rId4"/>
            </p:custDataLst>
          </p:nvPr>
        </p:nvSpPr>
        <p:spPr>
          <a:xfrm>
            <a:off x="9906000" y="6098877"/>
            <a:ext cx="762000" cy="762001"/>
          </a:xfrm>
          <a:prstGeom prst="rect">
            <a:avLst/>
          </a:prstGeom>
          <a:solidFill>
            <a:schemeClr val="accent6">
              <a:hueOff val="-2214564"/>
              <a:satOff val="-18396"/>
              <a:lumOff val="-82871"/>
              <a:alpha val="4000"/>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9" name="Shape 32"/>
          <p:cNvSpPr/>
          <p:nvPr userDrawn="1">
            <p:custDataLst>
              <p:tags r:id="rId5"/>
            </p:custDataLst>
          </p:nvPr>
        </p:nvSpPr>
        <p:spPr>
          <a:xfrm>
            <a:off x="6858000" y="5334000"/>
            <a:ext cx="762000" cy="762000"/>
          </a:xfrm>
          <a:prstGeom prst="rect">
            <a:avLst/>
          </a:prstGeom>
          <a:solidFill>
            <a:schemeClr val="accent6">
              <a:hueOff val="-2214564"/>
              <a:satOff val="-18396"/>
              <a:lumOff val="-82871"/>
              <a:alpha val="2000"/>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10" name="Shape 33"/>
          <p:cNvSpPr/>
          <p:nvPr userDrawn="1">
            <p:custDataLst>
              <p:tags r:id="rId6"/>
            </p:custDataLst>
          </p:nvPr>
        </p:nvSpPr>
        <p:spPr>
          <a:xfrm>
            <a:off x="10668000" y="6096000"/>
            <a:ext cx="762000" cy="762000"/>
          </a:xfrm>
          <a:prstGeom prst="rect">
            <a:avLst/>
          </a:prstGeom>
          <a:solidFill>
            <a:schemeClr val="accent6">
              <a:hueOff val="-2214564"/>
              <a:satOff val="-18396"/>
              <a:lumOff val="-82871"/>
              <a:alpha val="14998"/>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11" name="Shape 36"/>
          <p:cNvSpPr/>
          <p:nvPr userDrawn="1">
            <p:custDataLst>
              <p:tags r:id="rId7"/>
            </p:custDataLst>
          </p:nvPr>
        </p:nvSpPr>
        <p:spPr>
          <a:xfrm>
            <a:off x="-1" y="762000"/>
            <a:ext cx="762001" cy="762000"/>
          </a:xfrm>
          <a:prstGeom prst="rect">
            <a:avLst/>
          </a:prstGeom>
          <a:solidFill>
            <a:schemeClr val="accent6">
              <a:hueOff val="-2214564"/>
              <a:satOff val="-18396"/>
              <a:lumOff val="-82871"/>
              <a:alpha val="4000"/>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12" name="Shape 38"/>
          <p:cNvSpPr/>
          <p:nvPr userDrawn="1">
            <p:custDataLst>
              <p:tags r:id="rId8"/>
            </p:custDataLst>
          </p:nvPr>
        </p:nvSpPr>
        <p:spPr>
          <a:xfrm flipV="1">
            <a:off x="4419600" y="2696211"/>
            <a:ext cx="0" cy="1270001"/>
          </a:xfrm>
          <a:prstGeom prst="line">
            <a:avLst/>
          </a:prstGeom>
          <a:ln w="25400">
            <a:solidFill>
              <a:schemeClr val="accent6">
                <a:hueOff val="-2214564"/>
                <a:satOff val="-18396"/>
                <a:lumOff val="-82871"/>
                <a:alpha val="19618"/>
              </a:schemeClr>
            </a:solidFill>
            <a:miter lim="400000"/>
          </a:ln>
        </p:spPr>
        <p:txBody>
          <a:bodyPr lIns="35719" tIns="35719" rIns="35719" bIns="35719" anchor="ctr"/>
          <a:lstStyle/>
          <a:p>
            <a:pPr algn="ctr">
              <a:lnSpc>
                <a:spcPct val="100000"/>
              </a:lnSpc>
              <a:defRPr sz="3200">
                <a:solidFill>
                  <a:schemeClr val="accent6">
                    <a:hueOff val="-2214564"/>
                    <a:satOff val="-18396"/>
                    <a:lumOff val="-82871"/>
                  </a:schemeClr>
                </a:solidFill>
                <a:latin typeface="Helvetica Light"/>
                <a:ea typeface="Helvetica Light"/>
                <a:cs typeface="Helvetica Light"/>
                <a:sym typeface="Helvetica Light"/>
              </a:defRPr>
            </a:pPr>
            <a:endParaRPr sz="1600" baseline="0">
              <a:latin typeface="Arial" panose="020B0604020202020204" pitchFamily="34" charset="0"/>
              <a:ea typeface="微软雅黑" panose="020B0503020204020204" charset="-122"/>
              <a:cs typeface="+mn-ea"/>
              <a:sym typeface="+mn-lt"/>
            </a:endParaRPr>
          </a:p>
        </p:txBody>
      </p:sp>
      <p:sp>
        <p:nvSpPr>
          <p:cNvPr id="13" name="Shape 1883"/>
          <p:cNvSpPr/>
          <p:nvPr userDrawn="1">
            <p:custDataLst>
              <p:tags r:id="rId9"/>
            </p:custDataLst>
          </p:nvPr>
        </p:nvSpPr>
        <p:spPr>
          <a:xfrm>
            <a:off x="9906001" y="6098877"/>
            <a:ext cx="762000" cy="762001"/>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4" name="Shape 1884"/>
          <p:cNvSpPr/>
          <p:nvPr userDrawn="1">
            <p:custDataLst>
              <p:tags r:id="rId10"/>
            </p:custDataLst>
          </p:nvPr>
        </p:nvSpPr>
        <p:spPr>
          <a:xfrm>
            <a:off x="6858001" y="5334000"/>
            <a:ext cx="762000" cy="762000"/>
          </a:xfrm>
          <a:prstGeom prst="rect">
            <a:avLst/>
          </a:prstGeom>
          <a:solidFill>
            <a:schemeClr val="accent1">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5" name="Shape 1885"/>
          <p:cNvSpPr/>
          <p:nvPr userDrawn="1">
            <p:custDataLst>
              <p:tags r:id="rId11"/>
            </p:custDataLst>
          </p:nvPr>
        </p:nvSpPr>
        <p:spPr>
          <a:xfrm>
            <a:off x="10668001" y="6096000"/>
            <a:ext cx="762000" cy="762000"/>
          </a:xfrm>
          <a:prstGeom prst="rect">
            <a:avLst/>
          </a:prstGeom>
          <a:solidFill>
            <a:schemeClr val="accent1">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6" name="Shape 1888"/>
          <p:cNvSpPr/>
          <p:nvPr userDrawn="1">
            <p:custDataLst>
              <p:tags r:id="rId12"/>
            </p:custDataLst>
          </p:nvPr>
        </p:nvSpPr>
        <p:spPr>
          <a:xfrm>
            <a:off x="0" y="762000"/>
            <a:ext cx="762001" cy="762000"/>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7" name="Shape 1889"/>
          <p:cNvSpPr/>
          <p:nvPr userDrawn="1">
            <p:custDataLst>
              <p:tags r:id="rId13"/>
            </p:custDataLst>
          </p:nvPr>
        </p:nvSpPr>
        <p:spPr>
          <a:xfrm>
            <a:off x="11430001" y="2286000"/>
            <a:ext cx="762000" cy="762000"/>
          </a:xfrm>
          <a:prstGeom prst="rect">
            <a:avLst/>
          </a:prstGeom>
          <a:solidFill>
            <a:schemeClr val="accent6">
              <a:hueOff val="-2214564"/>
              <a:satOff val="-18396"/>
              <a:lumOff val="-82871"/>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8" name="Shape 1890"/>
          <p:cNvSpPr/>
          <p:nvPr userDrawn="1">
            <p:custDataLst>
              <p:tags r:id="rId14"/>
            </p:custDataLst>
          </p:nvPr>
        </p:nvSpPr>
        <p:spPr>
          <a:xfrm flipV="1">
            <a:off x="4419601" y="2696211"/>
            <a:ext cx="0" cy="1270001"/>
          </a:xfrm>
          <a:prstGeom prst="line">
            <a:avLst/>
          </a:prstGeom>
          <a:ln w="25400">
            <a:solidFill>
              <a:schemeClr val="accent1">
                <a:alpha val="20000"/>
              </a:schemeClr>
            </a:solidFill>
            <a:miter lim="400000"/>
          </a:ln>
        </p:spPr>
        <p:txBody>
          <a:bodyPr lIns="35719" tIns="35719" rIns="35719" bIns="35719" anchor="ctr"/>
          <a:lstStyle/>
          <a:p>
            <a:pPr marL="0" marR="0" lvl="0" indent="0" algn="ctr" defTabSz="410845" rtl="0" eaLnBrk="1" fontAlgn="auto" latinLnBrk="0" hangingPunct="0">
              <a:lnSpc>
                <a:spcPct val="100000"/>
              </a:lnSpc>
              <a:spcBef>
                <a:spcPts val="0"/>
              </a:spcBef>
              <a:spcAft>
                <a:spcPts val="0"/>
              </a:spcAft>
              <a:buClrTx/>
              <a:buSzTx/>
              <a:buFontTx/>
              <a:buNone/>
              <a:defRPr sz="3200">
                <a:solidFill>
                  <a:srgbClr val="DCD5CB">
                    <a:hueOff val="-2214564"/>
                    <a:satOff val="-18396"/>
                    <a:lumOff val="-82871"/>
                  </a:srgbClr>
                </a:solidFill>
                <a:latin typeface="Helvetica Light"/>
                <a:ea typeface="Helvetica Light"/>
                <a:cs typeface="Helvetica Light"/>
                <a:sym typeface="Helvetica Light"/>
              </a:defRPr>
            </a:pPr>
            <a:endParaRPr kumimoji="0" sz="1600" b="0" i="0" u="none" strike="noStrike" kern="0" cap="none" spc="0" normalizeH="0" baseline="0" noProof="0">
              <a:ln>
                <a:noFill/>
              </a:ln>
              <a:solidFill>
                <a:srgbClr val="DCD5CB">
                  <a:hueOff val="-2214564"/>
                  <a:satOff val="-18396"/>
                  <a:lumOff val="-82871"/>
                </a:srgbClr>
              </a:solidFill>
              <a:effectLst/>
              <a:uLnTx/>
              <a:uFillTx/>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title" hasCustomPrompt="1"/>
            <p:custDataLst>
              <p:tags r:id="rId15"/>
            </p:custDataLst>
          </p:nvPr>
        </p:nvSpPr>
        <p:spPr>
          <a:xfrm>
            <a:off x="4629151" y="2431178"/>
            <a:ext cx="5448297" cy="928376"/>
          </a:xfrm>
        </p:spPr>
        <p:txBody>
          <a:bodyPr lIns="90000" tIns="46800" rIns="90000" bIns="46800" anchor="b" anchorCtr="0">
            <a:normAutofit/>
          </a:bodyPr>
          <a:lstStyle>
            <a:lvl1pPr>
              <a:defRPr sz="4800"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6"/>
            </p:custDataLst>
          </p:nvPr>
        </p:nvSpPr>
        <p:spPr>
          <a:xfrm>
            <a:off x="4629146" y="3422413"/>
            <a:ext cx="5448297" cy="1470025"/>
          </a:xfrm>
        </p:spPr>
        <p:txBody>
          <a:bodyPr lIns="90000" tIns="46800" rIns="90000" bIns="46800">
            <a:normAutofit/>
          </a:bodyPr>
          <a:lstStyle>
            <a:lvl1pPr marL="0" indent="0"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3810"/>
            <a:ext cx="12191365" cy="6866255"/>
            <a:chOff x="0" y="-3810"/>
            <a:chExt cx="12191365" cy="6866255"/>
          </a:xfrm>
        </p:grpSpPr>
        <p:pic>
          <p:nvPicPr>
            <p:cNvPr id="9"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0" name="组合 9"/>
            <p:cNvGrpSpPr/>
            <p:nvPr userDrawn="1"/>
          </p:nvGrpSpPr>
          <p:grpSpPr>
            <a:xfrm>
              <a:off x="11217275" y="-3810"/>
              <a:ext cx="974090" cy="907415"/>
              <a:chOff x="11217275" y="-3810"/>
              <a:chExt cx="974090" cy="907415"/>
            </a:xfrm>
          </p:grpSpPr>
          <p:sp>
            <p:nvSpPr>
              <p:cNvPr id="11" name="矩形 10"/>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3" name="矩形 12"/>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1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3"/>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charset="-122"/>
              </a:defRPr>
            </a:lvl1pPr>
            <a:lvl2pPr>
              <a:defRPr sz="1600" baseline="0">
                <a:latin typeface="Arial" panose="020B0604020202020204" pitchFamily="34" charset="0"/>
                <a:ea typeface="微软雅黑" panose="020B0503020204020204" charset="-122"/>
              </a:defRPr>
            </a:lvl2pPr>
            <a:lvl3pPr>
              <a:defRPr sz="1600" baseline="0">
                <a:latin typeface="Arial" panose="020B0604020202020204" pitchFamily="34" charset="0"/>
                <a:ea typeface="微软雅黑" panose="020B0503020204020204" charset="-122"/>
              </a:defRPr>
            </a:lvl3pPr>
            <a:lvl4pPr>
              <a:defRPr sz="1600" baseline="0">
                <a:latin typeface="Arial" panose="020B0604020202020204" pitchFamily="34" charset="0"/>
                <a:ea typeface="微软雅黑" panose="020B0503020204020204" charset="-122"/>
              </a:defRPr>
            </a:lvl4pPr>
            <a:lvl5pPr>
              <a:defRPr sz="1600"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3810"/>
            <a:ext cx="12191365" cy="6866255"/>
            <a:chOff x="0" y="-3810"/>
            <a:chExt cx="12191365" cy="6866255"/>
          </a:xfrm>
        </p:grpSpPr>
        <p:pic>
          <p:nvPicPr>
            <p:cNvPr id="11"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2" name="组合 11"/>
            <p:cNvGrpSpPr/>
            <p:nvPr userDrawn="1"/>
          </p:nvGrpSpPr>
          <p:grpSpPr>
            <a:xfrm>
              <a:off x="11217275" y="-3810"/>
              <a:ext cx="974090" cy="907415"/>
              <a:chOff x="11217275" y="-3810"/>
              <a:chExt cx="974090" cy="907415"/>
            </a:xfrm>
          </p:grpSpPr>
          <p:sp>
            <p:nvSpPr>
              <p:cNvPr id="13" name="矩形 12"/>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7" name="矩形 16"/>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8" name="矩形 17"/>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6"/>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7"/>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8"/>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sp>
        <p:nvSpPr>
          <p:cNvPr id="6" name="Shape 278"/>
          <p:cNvSpPr/>
          <p:nvPr userDrawn="1">
            <p:custDataLst>
              <p:tags r:id="rId2"/>
            </p:custDataLst>
          </p:nvPr>
        </p:nvSpPr>
        <p:spPr>
          <a:xfrm>
            <a:off x="4568825" y="6985"/>
            <a:ext cx="7620000" cy="6861810"/>
          </a:xfrm>
          <a:prstGeom prst="rect">
            <a:avLst/>
          </a:prstGeom>
          <a:solidFill>
            <a:schemeClr val="bg2">
              <a:lumMod val="95000"/>
              <a:alpha val="50000"/>
            </a:schemeClr>
          </a:solidFill>
          <a:ln w="12700">
            <a:miter lim="400000"/>
          </a:ln>
        </p:spPr>
        <p:txBody>
          <a:bodyPr lIns="25400" tIns="25400" rIns="25400" bIns="25400" anchor="ctr"/>
          <a:lstStyle/>
          <a:p>
            <a:pPr>
              <a:lnSpc>
                <a:spcPct val="100000"/>
              </a:lnSpc>
              <a:defRPr sz="3000">
                <a:solidFill>
                  <a:schemeClr val="accent6">
                    <a:hueOff val="-2214564"/>
                    <a:satOff val="-18396"/>
                    <a:lumOff val="-82871"/>
                    <a:alpha val="70145"/>
                  </a:schemeClr>
                </a:solidFill>
              </a:defRPr>
            </a:pPr>
            <a:endParaRPr sz="1500" baseline="0">
              <a:latin typeface="Arial" panose="020B0604020202020204" pitchFamily="34" charset="0"/>
              <a:ea typeface="微软雅黑" panose="020B0503020204020204" charset="-122"/>
              <a:cs typeface="+mn-ea"/>
              <a:sym typeface="+mn-lt"/>
            </a:endParaRPr>
          </a:p>
        </p:txBody>
      </p:sp>
      <p:pic>
        <p:nvPicPr>
          <p:cNvPr id="7" name="Picture 2"/>
          <p:cNvPicPr>
            <a:picLocks noChangeAspect="1"/>
          </p:cNvPicPr>
          <p:nvPr userDrawn="1">
            <p:custDataLst>
              <p:tags r:id="rId3"/>
            </p:custDataLst>
          </p:nvPr>
        </p:nvPicPr>
        <p:blipFill>
          <a:blip r:embed="rId4"/>
          <a:stretch>
            <a:fillRect/>
          </a:stretch>
        </p:blipFill>
        <p:spPr>
          <a:xfrm>
            <a:off x="0" y="3123940"/>
            <a:ext cx="8611200" cy="3734060"/>
          </a:xfrm>
          <a:prstGeom prst="rect">
            <a:avLst/>
          </a:prstGeom>
        </p:spPr>
      </p:pic>
      <p:sp>
        <p:nvSpPr>
          <p:cNvPr id="8" name="Shape 1924"/>
          <p:cNvSpPr/>
          <p:nvPr userDrawn="1">
            <p:custDataLst>
              <p:tags r:id="rId5"/>
            </p:custDataLst>
          </p:nvPr>
        </p:nvSpPr>
        <p:spPr>
          <a:xfrm>
            <a:off x="9906000" y="6135339"/>
            <a:ext cx="762000" cy="762001"/>
          </a:xfrm>
          <a:prstGeom prst="rect">
            <a:avLst/>
          </a:prstGeom>
          <a:solidFill>
            <a:schemeClr val="accent3">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9" name="Shape 1926"/>
          <p:cNvSpPr/>
          <p:nvPr userDrawn="1">
            <p:custDataLst>
              <p:tags r:id="rId6"/>
            </p:custDataLst>
          </p:nvPr>
        </p:nvSpPr>
        <p:spPr>
          <a:xfrm>
            <a:off x="10668000" y="6132462"/>
            <a:ext cx="762000" cy="762000"/>
          </a:xfrm>
          <a:prstGeom prst="rect">
            <a:avLst/>
          </a:prstGeom>
          <a:solidFill>
            <a:schemeClr val="accent1">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0" name="Shape 1929"/>
          <p:cNvSpPr/>
          <p:nvPr userDrawn="1">
            <p:custDataLst>
              <p:tags r:id="rId7"/>
            </p:custDataLst>
          </p:nvPr>
        </p:nvSpPr>
        <p:spPr>
          <a:xfrm>
            <a:off x="0" y="763439"/>
            <a:ext cx="762001" cy="762000"/>
          </a:xfrm>
          <a:prstGeom prst="rect">
            <a:avLst/>
          </a:prstGeom>
          <a:solidFill>
            <a:schemeClr val="accent5">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1" name="Shape 1930"/>
          <p:cNvSpPr/>
          <p:nvPr userDrawn="1">
            <p:custDataLst>
              <p:tags r:id="rId8"/>
            </p:custDataLst>
          </p:nvPr>
        </p:nvSpPr>
        <p:spPr>
          <a:xfrm>
            <a:off x="11430001" y="2299690"/>
            <a:ext cx="762000" cy="762000"/>
          </a:xfrm>
          <a:prstGeom prst="rect">
            <a:avLst/>
          </a:prstGeom>
          <a:solidFill>
            <a:schemeClr val="accent6">
              <a:hueOff val="-2214564"/>
              <a:satOff val="-18396"/>
              <a:lumOff val="-82871"/>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2" name="Shape 1925"/>
          <p:cNvSpPr/>
          <p:nvPr userDrawn="1">
            <p:custDataLst>
              <p:tags r:id="rId9"/>
            </p:custDataLst>
          </p:nvPr>
        </p:nvSpPr>
        <p:spPr>
          <a:xfrm>
            <a:off x="6854382" y="5350617"/>
            <a:ext cx="762000" cy="762000"/>
          </a:xfrm>
          <a:prstGeom prst="rect">
            <a:avLst/>
          </a:prstGeom>
          <a:solidFill>
            <a:schemeClr val="accent6">
              <a:hueOff val="-2214564"/>
              <a:satOff val="-18396"/>
              <a:lumOff val="-82871"/>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title"/>
            <p:custDataLst>
              <p:tags r:id="rId10"/>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1"/>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3810"/>
            <a:ext cx="12191365" cy="6866255"/>
            <a:chOff x="0" y="-3810"/>
            <a:chExt cx="12191365" cy="6866255"/>
          </a:xfrm>
        </p:grpSpPr>
        <p:pic>
          <p:nvPicPr>
            <p:cNvPr id="9"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0" name="组合 9"/>
            <p:cNvGrpSpPr/>
            <p:nvPr userDrawn="1"/>
          </p:nvGrpSpPr>
          <p:grpSpPr>
            <a:xfrm>
              <a:off x="11217275" y="-3810"/>
              <a:ext cx="974090" cy="907415"/>
              <a:chOff x="11217275" y="-3810"/>
              <a:chExt cx="974090" cy="907415"/>
            </a:xfrm>
          </p:grpSpPr>
          <p:sp>
            <p:nvSpPr>
              <p:cNvPr id="11" name="矩形 10"/>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3" name="矩形 12"/>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6"/>
            </p:custDataLst>
          </p:nvPr>
        </p:nvSpPr>
        <p:spPr/>
        <p:txBody>
          <a:bodyPr/>
          <a:lstStyle>
            <a:lvl1pPr>
              <a:defRPr baseline="0">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3810"/>
            <a:ext cx="12191365" cy="6866255"/>
            <a:chOff x="0" y="-3810"/>
            <a:chExt cx="12191365" cy="6866255"/>
          </a:xfrm>
        </p:grpSpPr>
        <p:pic>
          <p:nvPicPr>
            <p:cNvPr id="8"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9" name="组合 8"/>
            <p:cNvGrpSpPr/>
            <p:nvPr userDrawn="1"/>
          </p:nvGrpSpPr>
          <p:grpSpPr>
            <a:xfrm>
              <a:off x="11217275" y="-3810"/>
              <a:ext cx="974090" cy="907415"/>
              <a:chOff x="11217275" y="-3810"/>
              <a:chExt cx="974090" cy="907415"/>
            </a:xfrm>
          </p:grpSpPr>
          <p:sp>
            <p:nvSpPr>
              <p:cNvPr id="10" name="矩形 9"/>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1" name="矩形 10"/>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3" name="矩形 12"/>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竖排标题 1"/>
          <p:cNvSpPr>
            <a:spLocks noGrp="1"/>
          </p:cNvSpPr>
          <p:nvPr>
            <p:ph type="title" orient="vert"/>
            <p:custDataLst>
              <p:tags r:id="rId1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2"/>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charset="-122"/>
              </a:defRPr>
            </a:lvl1pPr>
            <a:lvl2pPr indent="0" eaLnBrk="1" fontAlgn="auto" latinLnBrk="0" hangingPunct="1">
              <a:defRPr baseline="0">
                <a:latin typeface="Arial" panose="020B0604020202020204" pitchFamily="34" charset="0"/>
                <a:ea typeface="微软雅黑" panose="020B0503020204020204" charset="-122"/>
              </a:defRPr>
            </a:lvl2pPr>
            <a:lvl3pPr indent="0" eaLnBrk="1" fontAlgn="auto" latinLnBrk="0" hangingPunct="1">
              <a:defRPr baseline="0">
                <a:latin typeface="Arial" panose="020B0604020202020204" pitchFamily="34" charset="0"/>
                <a:ea typeface="微软雅黑" panose="020B0503020204020204" charset="-122"/>
              </a:defRPr>
            </a:lvl3pPr>
            <a:lvl4pPr indent="0" eaLnBrk="1" fontAlgn="auto" latinLnBrk="0" hangingPunct="1">
              <a:defRPr baseline="0">
                <a:latin typeface="Arial" panose="020B0604020202020204" pitchFamily="34" charset="0"/>
                <a:ea typeface="微软雅黑" panose="020B0503020204020204" charset="-122"/>
              </a:defRPr>
            </a:lvl4pPr>
            <a:lvl5pPr indent="0" eaLnBrk="1" fontAlgn="auto" latinLnBrk="0" hangingPunct="1">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635" y="3598545"/>
            <a:ext cx="12191780" cy="3253740"/>
            <a:chOff x="-635" y="3598545"/>
            <a:chExt cx="12191780" cy="3253740"/>
          </a:xfrm>
        </p:grpSpPr>
        <p:pic>
          <p:nvPicPr>
            <p:cNvPr id="8" name="Picture 1"/>
            <p:cNvPicPr>
              <a:picLocks noChangeAspect="1"/>
            </p:cNvPicPr>
            <p:nvPr userDrawn="1">
              <p:custDataLst>
                <p:tags r:id="rId3"/>
              </p:custDataLst>
            </p:nvPr>
          </p:nvPicPr>
          <p:blipFill>
            <a:blip r:embed="rId4"/>
            <a:stretch>
              <a:fillRect/>
            </a:stretch>
          </p:blipFill>
          <p:spPr>
            <a:xfrm>
              <a:off x="-635" y="5125720"/>
              <a:ext cx="3977005" cy="1726565"/>
            </a:xfrm>
            <a:prstGeom prst="rect">
              <a:avLst/>
            </a:prstGeom>
          </p:spPr>
        </p:pic>
        <p:grpSp>
          <p:nvGrpSpPr>
            <p:cNvPr id="9" name="组合 8"/>
            <p:cNvGrpSpPr/>
            <p:nvPr userDrawn="1"/>
          </p:nvGrpSpPr>
          <p:grpSpPr>
            <a:xfrm>
              <a:off x="11892280" y="3598545"/>
              <a:ext cx="298865" cy="1209455"/>
              <a:chOff x="11892280" y="3598545"/>
              <a:chExt cx="298865" cy="1209455"/>
            </a:xfrm>
          </p:grpSpPr>
          <p:sp>
            <p:nvSpPr>
              <p:cNvPr id="10" name="矩形 9"/>
              <p:cNvSpPr/>
              <p:nvPr userDrawn="1">
                <p:custDataLst>
                  <p:tags r:id="rId5"/>
                </p:custDataLst>
              </p:nvPr>
            </p:nvSpPr>
            <p:spPr>
              <a:xfrm>
                <a:off x="11892280" y="4054222"/>
                <a:ext cx="298865" cy="2997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1" name="矩形 10"/>
              <p:cNvSpPr/>
              <p:nvPr userDrawn="1">
                <p:custDataLst>
                  <p:tags r:id="rId6"/>
                </p:custDataLst>
              </p:nvPr>
            </p:nvSpPr>
            <p:spPr>
              <a:xfrm>
                <a:off x="11892280" y="3598545"/>
                <a:ext cx="298865" cy="29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7"/>
                </p:custDataLst>
              </p:nvPr>
            </p:nvSpPr>
            <p:spPr>
              <a:xfrm>
                <a:off x="11892280" y="4508235"/>
                <a:ext cx="298865" cy="2997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pic>
        <p:nvPicPr>
          <p:cNvPr id="15" name="Picture 2"/>
          <p:cNvPicPr>
            <a:picLocks noChangeAspect="1"/>
          </p:cNvPicPr>
          <p:nvPr userDrawn="1">
            <p:custDataLst>
              <p:tags r:id="rId2"/>
            </p:custDataLst>
          </p:nvPr>
        </p:nvPicPr>
        <p:blipFill>
          <a:blip r:embed="rId3"/>
          <a:stretch>
            <a:fillRect/>
          </a:stretch>
        </p:blipFill>
        <p:spPr>
          <a:xfrm>
            <a:off x="0" y="3123940"/>
            <a:ext cx="8611200" cy="3734060"/>
          </a:xfrm>
          <a:prstGeom prst="rect">
            <a:avLst/>
          </a:prstGeom>
        </p:spPr>
      </p:pic>
      <p:sp>
        <p:nvSpPr>
          <p:cNvPr id="6" name="Shape 2972"/>
          <p:cNvSpPr/>
          <p:nvPr userDrawn="1">
            <p:custDataLst>
              <p:tags r:id="rId4"/>
            </p:custDataLst>
          </p:nvPr>
        </p:nvSpPr>
        <p:spPr>
          <a:xfrm>
            <a:off x="9906000" y="6098877"/>
            <a:ext cx="762000" cy="762001"/>
          </a:xfrm>
          <a:prstGeom prst="rect">
            <a:avLst/>
          </a:prstGeom>
          <a:solidFill>
            <a:schemeClr val="accent6">
              <a:hueOff val="-2214564"/>
              <a:satOff val="-18396"/>
              <a:lumOff val="-8287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7" name="Shape 2973"/>
          <p:cNvSpPr/>
          <p:nvPr userDrawn="1">
            <p:custDataLst>
              <p:tags r:id="rId5"/>
            </p:custDataLst>
          </p:nvPr>
        </p:nvSpPr>
        <p:spPr>
          <a:xfrm>
            <a:off x="10668000" y="6096000"/>
            <a:ext cx="762000" cy="762000"/>
          </a:xfrm>
          <a:prstGeom prst="rect">
            <a:avLst/>
          </a:prstGeom>
          <a:solidFill>
            <a:schemeClr val="accent6">
              <a:hueOff val="-2214564"/>
              <a:satOff val="-18396"/>
              <a:lumOff val="-82871"/>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8" name="Shape 2974"/>
          <p:cNvSpPr/>
          <p:nvPr userDrawn="1">
            <p:custDataLst>
              <p:tags r:id="rId6"/>
            </p:custDataLst>
          </p:nvPr>
        </p:nvSpPr>
        <p:spPr>
          <a:xfrm>
            <a:off x="762000" y="0"/>
            <a:ext cx="762000" cy="762001"/>
          </a:xfrm>
          <a:prstGeom prst="rect">
            <a:avLst/>
          </a:prstGeom>
          <a:solidFill>
            <a:schemeClr val="accent6">
              <a:hueOff val="-2214564"/>
              <a:satOff val="-18396"/>
              <a:lumOff val="-8287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9" name="Shape 2975"/>
          <p:cNvSpPr/>
          <p:nvPr userDrawn="1">
            <p:custDataLst>
              <p:tags r:id="rId7"/>
            </p:custDataLst>
          </p:nvPr>
        </p:nvSpPr>
        <p:spPr>
          <a:xfrm>
            <a:off x="11430000" y="762000"/>
            <a:ext cx="762000" cy="762000"/>
          </a:xfrm>
          <a:prstGeom prst="rect">
            <a:avLst/>
          </a:prstGeom>
          <a:solidFill>
            <a:schemeClr val="accent6">
              <a:hueOff val="-2214564"/>
              <a:satOff val="-18396"/>
              <a:lumOff val="-82871"/>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0" name="Shape 2972"/>
          <p:cNvSpPr/>
          <p:nvPr userDrawn="1">
            <p:custDataLst>
              <p:tags r:id="rId8"/>
            </p:custDataLst>
          </p:nvPr>
        </p:nvSpPr>
        <p:spPr>
          <a:xfrm>
            <a:off x="9906000" y="6098877"/>
            <a:ext cx="762000" cy="762001"/>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1" name="Shape 2973"/>
          <p:cNvSpPr/>
          <p:nvPr userDrawn="1">
            <p:custDataLst>
              <p:tags r:id="rId9"/>
            </p:custDataLst>
          </p:nvPr>
        </p:nvSpPr>
        <p:spPr>
          <a:xfrm>
            <a:off x="10668000" y="6096000"/>
            <a:ext cx="762000" cy="762000"/>
          </a:xfrm>
          <a:prstGeom prst="rect">
            <a:avLst/>
          </a:prstGeom>
          <a:solidFill>
            <a:schemeClr val="accent1">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2" name="Shape 2974"/>
          <p:cNvSpPr/>
          <p:nvPr userDrawn="1">
            <p:custDataLst>
              <p:tags r:id="rId10"/>
            </p:custDataLst>
          </p:nvPr>
        </p:nvSpPr>
        <p:spPr>
          <a:xfrm>
            <a:off x="762000" y="0"/>
            <a:ext cx="762000" cy="762001"/>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3" name="Shape 2975"/>
          <p:cNvSpPr/>
          <p:nvPr userDrawn="1">
            <p:custDataLst>
              <p:tags r:id="rId11"/>
            </p:custDataLst>
          </p:nvPr>
        </p:nvSpPr>
        <p:spPr>
          <a:xfrm>
            <a:off x="11430000" y="762000"/>
            <a:ext cx="762000" cy="762000"/>
          </a:xfrm>
          <a:prstGeom prst="rect">
            <a:avLst/>
          </a:prstGeom>
          <a:solidFill>
            <a:schemeClr val="accent6">
              <a:hueOff val="-2214564"/>
              <a:satOff val="-18396"/>
              <a:lumOff val="-82871"/>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title" hasCustomPrompt="1"/>
            <p:custDataLst>
              <p:tags r:id="rId12"/>
            </p:custDataLst>
          </p:nvPr>
        </p:nvSpPr>
        <p:spPr>
          <a:xfrm>
            <a:off x="3075177" y="2310197"/>
            <a:ext cx="6041646" cy="139774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编辑</a:t>
            </a:r>
            <a:r>
              <a:rPr lang="zh-CN" altLang="en-US" dirty="0">
                <a:sym typeface="+mn-ea"/>
              </a:rPr>
              <a:t>标</a:t>
            </a:r>
            <a:r>
              <a:rPr dirty="0">
                <a:sym typeface="+mn-ea"/>
              </a:rPr>
              <a:t>题</a:t>
            </a:r>
            <a:endParaRPr dirty="0">
              <a:sym typeface="+mn-ea"/>
            </a:endParaRPr>
          </a:p>
        </p:txBody>
      </p:sp>
      <p:sp>
        <p:nvSpPr>
          <p:cNvPr id="3" name="日期占位符 2"/>
          <p:cNvSpPr>
            <a:spLocks noGrp="1"/>
          </p:cNvSpPr>
          <p:nvPr>
            <p:ph type="dt" sz="half" idx="10"/>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17" name="文本占位符 16"/>
          <p:cNvSpPr>
            <a:spLocks noGrp="1"/>
          </p:cNvSpPr>
          <p:nvPr>
            <p:ph type="body" sz="quarter" idx="13" hasCustomPrompt="1"/>
            <p:custDataLst>
              <p:tags r:id="rId16"/>
            </p:custDataLst>
          </p:nvPr>
        </p:nvSpPr>
        <p:spPr>
          <a:xfrm>
            <a:off x="3075177" y="3889083"/>
            <a:ext cx="6041646" cy="761302"/>
          </a:xfrm>
        </p:spPr>
        <p:txBody>
          <a:bodyPr lIns="91440" tIns="45720" rIns="91440" bIns="45720">
            <a:normAutofit/>
          </a:bodyPr>
          <a:lstStyle>
            <a:lvl1pPr marL="0" indent="0" algn="ctr">
              <a:buNone/>
              <a:defRPr sz="1800" spc="1000" baseline="0">
                <a:latin typeface="Arial" panose="020B0604020202020204" pitchFamily="34" charset="0"/>
                <a:ea typeface="微软雅黑" panose="020B0503020204020204" charset="-122"/>
              </a:defRPr>
            </a:lvl1pPr>
          </a:lstStyle>
          <a:p>
            <a:pPr lvl="0"/>
            <a:r>
              <a:rPr lang="zh-CN" altLang="en-US" dirty="0"/>
              <a:t>单击此处编辑副标题</a:t>
            </a:r>
            <a:endParaRPr lang="zh-CN" altLang="en-US" dirty="0"/>
          </a:p>
        </p:txBody>
      </p:sp>
      <p:sp>
        <p:nvSpPr>
          <p:cNvPr id="18" name="矩形 17"/>
          <p:cNvSpPr/>
          <p:nvPr userDrawn="1">
            <p:custDataLst>
              <p:tags r:id="rId17"/>
            </p:custDataLst>
          </p:nvPr>
        </p:nvSpPr>
        <p:spPr>
          <a:xfrm>
            <a:off x="5849257" y="3778584"/>
            <a:ext cx="493486" cy="580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pic>
        <p:nvPicPr>
          <p:cNvPr id="7" name="Picture 1"/>
          <p:cNvPicPr>
            <a:picLocks noChangeAspect="1"/>
          </p:cNvPicPr>
          <p:nvPr userDrawn="1">
            <p:custDataLst>
              <p:tags r:id="rId2"/>
            </p:custDataLst>
          </p:nvPr>
        </p:nvPicPr>
        <p:blipFill>
          <a:blip r:embed="rId3"/>
          <a:stretch>
            <a:fillRect/>
          </a:stretch>
        </p:blipFill>
        <p:spPr>
          <a:xfrm>
            <a:off x="0" y="3914775"/>
            <a:ext cx="6788150" cy="2946400"/>
          </a:xfrm>
          <a:prstGeom prst="rect">
            <a:avLst/>
          </a:prstGeom>
        </p:spPr>
      </p:pic>
      <p:sp>
        <p:nvSpPr>
          <p:cNvPr id="8" name="Shape 31"/>
          <p:cNvSpPr/>
          <p:nvPr userDrawn="1">
            <p:custDataLst>
              <p:tags r:id="rId4"/>
            </p:custDataLst>
          </p:nvPr>
        </p:nvSpPr>
        <p:spPr>
          <a:xfrm>
            <a:off x="9906000" y="6098877"/>
            <a:ext cx="762000" cy="762001"/>
          </a:xfrm>
          <a:prstGeom prst="rect">
            <a:avLst/>
          </a:prstGeom>
          <a:solidFill>
            <a:schemeClr val="accent6">
              <a:hueOff val="-2214564"/>
              <a:satOff val="-18395"/>
              <a:lumOff val="-82870"/>
              <a:alpha val="4000"/>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9" name="Shape 32"/>
          <p:cNvSpPr/>
          <p:nvPr userDrawn="1">
            <p:custDataLst>
              <p:tags r:id="rId5"/>
            </p:custDataLst>
          </p:nvPr>
        </p:nvSpPr>
        <p:spPr>
          <a:xfrm>
            <a:off x="6858000" y="533400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10" name="Shape 33"/>
          <p:cNvSpPr/>
          <p:nvPr userDrawn="1">
            <p:custDataLst>
              <p:tags r:id="rId6"/>
            </p:custDataLst>
          </p:nvPr>
        </p:nvSpPr>
        <p:spPr>
          <a:xfrm>
            <a:off x="10668000" y="6096000"/>
            <a:ext cx="762000" cy="762000"/>
          </a:xfrm>
          <a:prstGeom prst="rect">
            <a:avLst/>
          </a:prstGeom>
          <a:solidFill>
            <a:schemeClr val="accent6">
              <a:hueOff val="-2214564"/>
              <a:satOff val="-18395"/>
              <a:lumOff val="-82870"/>
              <a:alpha val="14998"/>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11" name="Shape 36"/>
          <p:cNvSpPr/>
          <p:nvPr userDrawn="1">
            <p:custDataLst>
              <p:tags r:id="rId7"/>
            </p:custDataLst>
          </p:nvPr>
        </p:nvSpPr>
        <p:spPr>
          <a:xfrm>
            <a:off x="-1" y="762000"/>
            <a:ext cx="762001" cy="762000"/>
          </a:xfrm>
          <a:prstGeom prst="rect">
            <a:avLst/>
          </a:prstGeom>
          <a:solidFill>
            <a:schemeClr val="accent6">
              <a:hueOff val="-2214564"/>
              <a:satOff val="-18395"/>
              <a:lumOff val="-82870"/>
              <a:alpha val="4000"/>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12" name="Shape 38"/>
          <p:cNvSpPr/>
          <p:nvPr userDrawn="1">
            <p:custDataLst>
              <p:tags r:id="rId8"/>
            </p:custDataLst>
          </p:nvPr>
        </p:nvSpPr>
        <p:spPr>
          <a:xfrm flipV="1">
            <a:off x="4419600" y="2696211"/>
            <a:ext cx="0" cy="1270001"/>
          </a:xfrm>
          <a:prstGeom prst="line">
            <a:avLst/>
          </a:prstGeom>
          <a:ln w="25400">
            <a:solidFill>
              <a:schemeClr val="accent6">
                <a:hueOff val="-2214564"/>
                <a:satOff val="-18395"/>
                <a:lumOff val="-82870"/>
                <a:alpha val="19618"/>
              </a:schemeClr>
            </a:solidFill>
            <a:miter lim="400000"/>
          </a:ln>
        </p:spPr>
        <p:txBody>
          <a:bodyPr lIns="35719" tIns="35719" rIns="35719" bIns="35719" anchor="ctr"/>
          <a:lstStyle/>
          <a:p>
            <a:pPr algn="ctr">
              <a:lnSpc>
                <a:spcPct val="100000"/>
              </a:lnSpc>
              <a:defRPr sz="3200">
                <a:solidFill>
                  <a:schemeClr val="accent6">
                    <a:hueOff val="-2214564"/>
                    <a:satOff val="-18395"/>
                    <a:lumOff val="-82870"/>
                  </a:schemeClr>
                </a:solidFill>
                <a:latin typeface="Helvetica Light"/>
                <a:ea typeface="Helvetica Light"/>
                <a:cs typeface="Helvetica Light"/>
                <a:sym typeface="Helvetica Light"/>
              </a:defRPr>
            </a:pPr>
            <a:endParaRPr sz="1600" baseline="0">
              <a:latin typeface="Arial" panose="020B0604020202020204" pitchFamily="34" charset="0"/>
              <a:ea typeface="微软雅黑" panose="020B0503020204020204" charset="-122"/>
              <a:cs typeface="+mn-ea"/>
              <a:sym typeface="+mn-lt"/>
            </a:endParaRPr>
          </a:p>
        </p:txBody>
      </p:sp>
      <p:sp>
        <p:nvSpPr>
          <p:cNvPr id="13" name="Shape 1883"/>
          <p:cNvSpPr/>
          <p:nvPr userDrawn="1">
            <p:custDataLst>
              <p:tags r:id="rId9"/>
            </p:custDataLst>
          </p:nvPr>
        </p:nvSpPr>
        <p:spPr>
          <a:xfrm>
            <a:off x="9906001" y="6098877"/>
            <a:ext cx="762000" cy="762001"/>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4" name="Shape 1884"/>
          <p:cNvSpPr/>
          <p:nvPr userDrawn="1">
            <p:custDataLst>
              <p:tags r:id="rId10"/>
            </p:custDataLst>
          </p:nvPr>
        </p:nvSpPr>
        <p:spPr>
          <a:xfrm>
            <a:off x="6858001" y="5334000"/>
            <a:ext cx="762000" cy="762000"/>
          </a:xfrm>
          <a:prstGeom prst="rect">
            <a:avLst/>
          </a:prstGeom>
          <a:solidFill>
            <a:schemeClr val="accent1">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5" name="Shape 1885"/>
          <p:cNvSpPr/>
          <p:nvPr userDrawn="1">
            <p:custDataLst>
              <p:tags r:id="rId11"/>
            </p:custDataLst>
          </p:nvPr>
        </p:nvSpPr>
        <p:spPr>
          <a:xfrm>
            <a:off x="10668001" y="6096000"/>
            <a:ext cx="762000" cy="762000"/>
          </a:xfrm>
          <a:prstGeom prst="rect">
            <a:avLst/>
          </a:prstGeom>
          <a:solidFill>
            <a:schemeClr val="accent1">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6" name="Shape 1888"/>
          <p:cNvSpPr/>
          <p:nvPr userDrawn="1">
            <p:custDataLst>
              <p:tags r:id="rId12"/>
            </p:custDataLst>
          </p:nvPr>
        </p:nvSpPr>
        <p:spPr>
          <a:xfrm>
            <a:off x="0" y="762000"/>
            <a:ext cx="762001" cy="762000"/>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7" name="Shape 1889"/>
          <p:cNvSpPr/>
          <p:nvPr userDrawn="1">
            <p:custDataLst>
              <p:tags r:id="rId13"/>
            </p:custDataLst>
          </p:nvPr>
        </p:nvSpPr>
        <p:spPr>
          <a:xfrm>
            <a:off x="11430001" y="228600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8" name="Shape 1890"/>
          <p:cNvSpPr/>
          <p:nvPr userDrawn="1">
            <p:custDataLst>
              <p:tags r:id="rId14"/>
            </p:custDataLst>
          </p:nvPr>
        </p:nvSpPr>
        <p:spPr>
          <a:xfrm flipV="1">
            <a:off x="4419601" y="2696211"/>
            <a:ext cx="0" cy="1270001"/>
          </a:xfrm>
          <a:prstGeom prst="line">
            <a:avLst/>
          </a:prstGeom>
          <a:ln w="25400">
            <a:solidFill>
              <a:schemeClr val="accent1">
                <a:alpha val="20000"/>
              </a:schemeClr>
            </a:solidFill>
            <a:miter lim="400000"/>
          </a:ln>
        </p:spPr>
        <p:txBody>
          <a:bodyPr lIns="35719" tIns="35719" rIns="35719" bIns="35719" anchor="ctr"/>
          <a:lstStyle/>
          <a:p>
            <a:pPr marL="0" marR="0" lvl="0" indent="0" algn="ctr" defTabSz="410845" rtl="0" eaLnBrk="1" fontAlgn="auto" latinLnBrk="0" hangingPunct="0">
              <a:lnSpc>
                <a:spcPct val="100000"/>
              </a:lnSpc>
              <a:spcBef>
                <a:spcPts val="0"/>
              </a:spcBef>
              <a:spcAft>
                <a:spcPts val="0"/>
              </a:spcAft>
              <a:buClrTx/>
              <a:buSzTx/>
              <a:buFontTx/>
              <a:buNone/>
              <a:defRPr sz="3200">
                <a:solidFill>
                  <a:srgbClr val="DCD5CB">
                    <a:hueOff val="-2214564"/>
                    <a:satOff val="-18395"/>
                    <a:lumOff val="-82870"/>
                  </a:srgbClr>
                </a:solidFill>
                <a:latin typeface="Helvetica Light"/>
                <a:ea typeface="Helvetica Light"/>
                <a:cs typeface="Helvetica Light"/>
                <a:sym typeface="Helvetica Light"/>
              </a:defRPr>
            </a:pPr>
            <a:endParaRPr kumimoji="0" sz="1600" b="0" i="0" u="none" strike="noStrike" kern="0" cap="none" spc="0" normalizeH="0" baseline="0" noProof="0">
              <a:ln>
                <a:noFill/>
              </a:ln>
              <a:solidFill>
                <a:srgbClr val="DCD5CB">
                  <a:hueOff val="-2214564"/>
                  <a:satOff val="-18395"/>
                  <a:lumOff val="-82870"/>
                </a:srgbClr>
              </a:solidFill>
              <a:effectLst/>
              <a:uLnTx/>
              <a:uFillTx/>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title" hasCustomPrompt="1"/>
            <p:custDataLst>
              <p:tags r:id="rId15"/>
            </p:custDataLst>
          </p:nvPr>
        </p:nvSpPr>
        <p:spPr>
          <a:xfrm>
            <a:off x="4629151" y="2431178"/>
            <a:ext cx="5448297" cy="928376"/>
          </a:xfrm>
        </p:spPr>
        <p:txBody>
          <a:bodyPr lIns="90000" tIns="46800" rIns="90000" bIns="46800" anchor="b" anchorCtr="0">
            <a:normAutofit/>
          </a:bodyPr>
          <a:lstStyle>
            <a:lvl1pPr>
              <a:defRPr sz="4800"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6"/>
            </p:custDataLst>
          </p:nvPr>
        </p:nvSpPr>
        <p:spPr>
          <a:xfrm>
            <a:off x="4629146" y="3422413"/>
            <a:ext cx="5448297" cy="1470025"/>
          </a:xfrm>
        </p:spPr>
        <p:txBody>
          <a:bodyPr lIns="90000" tIns="46800" rIns="90000" bIns="46800">
            <a:normAutofit/>
          </a:bodyPr>
          <a:lstStyle>
            <a:lvl1pPr marL="0" indent="0"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r>
              <a:rPr lang="zh-CN" altLang="en-US" dirty="0">
                <a:sym typeface="+mn-ea"/>
              </a:rPr>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6" name="Picture 1"/>
          <p:cNvPicPr>
            <a:picLocks noChangeAspect="1"/>
          </p:cNvPicPr>
          <p:nvPr userDrawn="1">
            <p:custDataLst>
              <p:tags r:id="rId6"/>
            </p:custDataLst>
          </p:nvPr>
        </p:nvPicPr>
        <p:blipFill>
          <a:blip r:embed="rId7"/>
          <a:stretch>
            <a:fillRect/>
          </a:stretch>
        </p:blipFill>
        <p:spPr>
          <a:xfrm>
            <a:off x="-635" y="5125720"/>
            <a:ext cx="3977005" cy="1726565"/>
          </a:xfrm>
          <a:prstGeom prst="rect">
            <a:avLst/>
          </a:prstGeom>
        </p:spPr>
      </p:pic>
      <p:pic>
        <p:nvPicPr>
          <p:cNvPr id="7" name="Picture 1"/>
          <p:cNvPicPr>
            <a:picLocks noChangeAspect="1"/>
          </p:cNvPicPr>
          <p:nvPr userDrawn="1">
            <p:custDataLst>
              <p:tags r:id="rId8"/>
            </p:custDataLst>
          </p:nvPr>
        </p:nvPicPr>
        <p:blipFill>
          <a:blip r:embed="rId7"/>
          <a:stretch>
            <a:fillRect/>
          </a:stretch>
        </p:blipFill>
        <p:spPr>
          <a:xfrm flipH="1">
            <a:off x="8214995" y="5125720"/>
            <a:ext cx="3977005" cy="1726565"/>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pic>
        <p:nvPicPr>
          <p:cNvPr id="10" name="Picture 1"/>
          <p:cNvPicPr>
            <a:picLocks noChangeAspect="1"/>
          </p:cNvPicPr>
          <p:nvPr userDrawn="1">
            <p:custDataLst>
              <p:tags r:id="rId2"/>
            </p:custDataLst>
          </p:nvPr>
        </p:nvPicPr>
        <p:blipFill>
          <a:blip r:embed="rId3"/>
          <a:stretch>
            <a:fillRect/>
          </a:stretch>
        </p:blipFill>
        <p:spPr>
          <a:xfrm>
            <a:off x="0" y="3914775"/>
            <a:ext cx="6788150" cy="2946400"/>
          </a:xfrm>
          <a:prstGeom prst="rect">
            <a:avLst/>
          </a:prstGeom>
        </p:spPr>
      </p:pic>
      <p:sp>
        <p:nvSpPr>
          <p:cNvPr id="8" name="矩形 7"/>
          <p:cNvSpPr/>
          <p:nvPr userDrawn="1">
            <p:custDataLst>
              <p:tags r:id="rId4"/>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 name="标题 1"/>
          <p:cNvSpPr>
            <a:spLocks noGrp="1"/>
          </p:cNvSpPr>
          <p:nvPr>
            <p:ph type="title" hasCustomPrompt="1"/>
            <p:custDataLst>
              <p:tags r:id="rId5"/>
            </p:custDataLst>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 y="-3810"/>
            <a:ext cx="4866885" cy="6866255"/>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微软雅黑" panose="020B0503020204020204" charset="-122"/>
              <a:sym typeface="+mn-ea"/>
            </a:endParaRPr>
          </a:p>
        </p:txBody>
      </p:sp>
      <p:sp>
        <p:nvSpPr>
          <p:cNvPr id="2" name="标题 1"/>
          <p:cNvSpPr>
            <a:spLocks noGrp="1"/>
          </p:cNvSpPr>
          <p:nvPr>
            <p:ph type="title" hasCustomPrompt="1"/>
            <p:custDataLst>
              <p:tags r:id="rId3"/>
            </p:custDataLst>
          </p:nvPr>
        </p:nvSpPr>
        <p:spPr>
          <a:xfrm>
            <a:off x="477080" y="770255"/>
            <a:ext cx="4115435" cy="882015"/>
          </a:xfrm>
          <a:noFill/>
        </p:spPr>
        <p:txBody>
          <a:bodyPr lIns="90000" tIns="46800" rIns="90000" bIns="46800" anchor="ctr">
            <a:normAutofit/>
          </a:bodyP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80890" y="1764030"/>
            <a:ext cx="4111625" cy="4093210"/>
          </a:xfrm>
          <a:noFill/>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6" name="Picture 1"/>
          <p:cNvPicPr>
            <a:picLocks noChangeAspect="1"/>
          </p:cNvPicPr>
          <p:nvPr userDrawn="1">
            <p:custDataLst>
              <p:tags r:id="rId9"/>
            </p:custDataLst>
          </p:nvPr>
        </p:nvPicPr>
        <p:blipFill>
          <a:blip r:embed="rId10"/>
          <a:stretch>
            <a:fillRect/>
          </a:stretch>
        </p:blipFill>
        <p:spPr>
          <a:xfrm>
            <a:off x="0" y="5455920"/>
            <a:ext cx="3241040" cy="1406525"/>
          </a:xfrm>
          <a:prstGeom prst="rect">
            <a:avLst/>
          </a:prstGeom>
        </p:spPr>
      </p:pic>
      <p:grpSp>
        <p:nvGrpSpPr>
          <p:cNvPr id="11" name="组合 10"/>
          <p:cNvGrpSpPr/>
          <p:nvPr userDrawn="1">
            <p:custDataLst>
              <p:tags r:id="rId11"/>
            </p:custDataLst>
          </p:nvPr>
        </p:nvGrpSpPr>
        <p:grpSpPr>
          <a:xfrm rot="0">
            <a:off x="11217275" y="-3810"/>
            <a:ext cx="974090" cy="907415"/>
            <a:chOff x="11217275" y="-3810"/>
            <a:chExt cx="974090" cy="907415"/>
          </a:xfrm>
        </p:grpSpPr>
        <p:sp>
          <p:nvSpPr>
            <p:cNvPr id="13" name="矩形 12"/>
            <p:cNvSpPr/>
            <p:nvPr userDrawn="1">
              <p:custDataLst>
                <p:tags r:id="rId12"/>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0" name="矩形 9"/>
            <p:cNvSpPr/>
            <p:nvPr userDrawn="1">
              <p:custDataLst>
                <p:tags r:id="rId13"/>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14"/>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15"/>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9" name="矩形 18"/>
            <p:cNvSpPr/>
            <p:nvPr userDrawn="1">
              <p:custDataLst>
                <p:tags r:id="rId16"/>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1" name="矩形 20"/>
            <p:cNvSpPr/>
            <p:nvPr userDrawn="1">
              <p:custDataLst>
                <p:tags r:id="rId17"/>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635" y="0"/>
            <a:ext cx="12192000" cy="2664000"/>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612000" y="619200"/>
            <a:ext cx="10976400" cy="788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lIns="90000" tIns="46800" rIns="90000" bIns="46800">
            <a:normAutofit/>
          </a:bodyPr>
          <a:lstStyle>
            <a:lvl1pPr algn="ct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6" name="Picture 1"/>
          <p:cNvPicPr>
            <a:picLocks noChangeAspect="1"/>
          </p:cNvPicPr>
          <p:nvPr userDrawn="1">
            <p:custDataLst>
              <p:tags r:id="rId9"/>
            </p:custDataLst>
          </p:nvPr>
        </p:nvPicPr>
        <p:blipFill>
          <a:blip r:embed="rId10"/>
          <a:stretch>
            <a:fillRect/>
          </a:stretch>
        </p:blipFill>
        <p:spPr>
          <a:xfrm>
            <a:off x="-635" y="5125720"/>
            <a:ext cx="3977005" cy="1726565"/>
          </a:xfrm>
          <a:prstGeom prst="rect">
            <a:avLst/>
          </a:prstGeom>
        </p:spPr>
      </p:pic>
      <p:grpSp>
        <p:nvGrpSpPr>
          <p:cNvPr id="11" name="组合 10"/>
          <p:cNvGrpSpPr/>
          <p:nvPr userDrawn="1">
            <p:custDataLst>
              <p:tags r:id="rId11"/>
            </p:custDataLst>
          </p:nvPr>
        </p:nvGrpSpPr>
        <p:grpSpPr>
          <a:xfrm rot="0">
            <a:off x="11892280" y="3598545"/>
            <a:ext cx="299085" cy="1209675"/>
            <a:chOff x="11892280" y="3598545"/>
            <a:chExt cx="298865" cy="1209455"/>
          </a:xfrm>
        </p:grpSpPr>
        <p:sp>
          <p:nvSpPr>
            <p:cNvPr id="13" name="矩形 12"/>
            <p:cNvSpPr/>
            <p:nvPr userDrawn="1">
              <p:custDataLst>
                <p:tags r:id="rId12"/>
              </p:custDataLst>
            </p:nvPr>
          </p:nvSpPr>
          <p:spPr>
            <a:xfrm>
              <a:off x="11892280" y="4054222"/>
              <a:ext cx="298865" cy="2997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8" name="矩形 7"/>
            <p:cNvSpPr/>
            <p:nvPr userDrawn="1">
              <p:custDataLst>
                <p:tags r:id="rId13"/>
              </p:custDataLst>
            </p:nvPr>
          </p:nvSpPr>
          <p:spPr>
            <a:xfrm>
              <a:off x="11892280" y="3598545"/>
              <a:ext cx="298865" cy="29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14"/>
              </p:custDataLst>
            </p:nvPr>
          </p:nvSpPr>
          <p:spPr>
            <a:xfrm>
              <a:off x="11892280" y="4508235"/>
              <a:ext cx="298865" cy="2997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604800" y="462915"/>
            <a:ext cx="10976400" cy="771885"/>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solidFill>
                  <a:schemeClr val="tx2">
                    <a:lumMod val="50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2">
                    <a:lumMod val="50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2">
                    <a:lumMod val="50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grpSp>
        <p:nvGrpSpPr>
          <p:cNvPr id="16" name="组合 15"/>
          <p:cNvGrpSpPr/>
          <p:nvPr userDrawn="1">
            <p:custDataLst>
              <p:tags r:id="rId9"/>
            </p:custDataLst>
          </p:nvPr>
        </p:nvGrpSpPr>
        <p:grpSpPr>
          <a:xfrm>
            <a:off x="11217275" y="-3810"/>
            <a:ext cx="974090" cy="907415"/>
            <a:chOff x="11217275" y="-3810"/>
            <a:chExt cx="974090" cy="907415"/>
          </a:xfrm>
        </p:grpSpPr>
        <p:sp>
          <p:nvSpPr>
            <p:cNvPr id="17" name="矩形 16"/>
            <p:cNvSpPr/>
            <p:nvPr userDrawn="1">
              <p:custDataLst>
                <p:tags r:id="rId10"/>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8" name="矩形 17"/>
            <p:cNvSpPr/>
            <p:nvPr userDrawn="1">
              <p:custDataLst>
                <p:tags r:id="rId11"/>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9" name="矩形 18"/>
            <p:cNvSpPr/>
            <p:nvPr userDrawn="1">
              <p:custDataLst>
                <p:tags r:id="rId12"/>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0" name="矩形 19"/>
            <p:cNvSpPr/>
            <p:nvPr userDrawn="1">
              <p:custDataLst>
                <p:tags r:id="rId13"/>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1" name="矩形 20"/>
            <p:cNvSpPr/>
            <p:nvPr userDrawn="1">
              <p:custDataLst>
                <p:tags r:id="rId14"/>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2" name="矩形 21"/>
            <p:cNvSpPr/>
            <p:nvPr userDrawn="1">
              <p:custDataLst>
                <p:tags r:id="rId15"/>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579600" y="133095"/>
            <a:ext cx="11037600" cy="670167"/>
          </a:xfrm>
        </p:spPr>
        <p:txBody>
          <a:bodyPr lIns="90000" tIns="46800" rIns="90000" bIns="46800">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pic>
        <p:nvPicPr>
          <p:cNvPr id="6" name="Picture 1"/>
          <p:cNvPicPr>
            <a:picLocks noChangeAspect="1"/>
          </p:cNvPicPr>
          <p:nvPr userDrawn="1">
            <p:custDataLst>
              <p:tags r:id="rId11"/>
            </p:custDataLst>
          </p:nvPr>
        </p:nvPicPr>
        <p:blipFill>
          <a:blip r:embed="rId12"/>
          <a:stretch>
            <a:fillRect/>
          </a:stretch>
        </p:blipFill>
        <p:spPr>
          <a:xfrm>
            <a:off x="-635" y="5125720"/>
            <a:ext cx="3977005" cy="1726565"/>
          </a:xfrm>
          <a:prstGeom prst="rect">
            <a:avLst/>
          </a:prstGeom>
        </p:spPr>
      </p:pic>
      <p:grpSp>
        <p:nvGrpSpPr>
          <p:cNvPr id="8" name="组合 7"/>
          <p:cNvGrpSpPr/>
          <p:nvPr userDrawn="1">
            <p:custDataLst>
              <p:tags r:id="rId13"/>
            </p:custDataLst>
          </p:nvPr>
        </p:nvGrpSpPr>
        <p:grpSpPr>
          <a:xfrm rot="0">
            <a:off x="11892915" y="1598295"/>
            <a:ext cx="299085" cy="1209675"/>
            <a:chOff x="11892915" y="1598295"/>
            <a:chExt cx="298865" cy="1209455"/>
          </a:xfrm>
        </p:grpSpPr>
        <p:sp>
          <p:nvSpPr>
            <p:cNvPr id="23" name="矩形 22"/>
            <p:cNvSpPr/>
            <p:nvPr userDrawn="1">
              <p:custDataLst>
                <p:tags r:id="rId14"/>
              </p:custDataLst>
            </p:nvPr>
          </p:nvSpPr>
          <p:spPr>
            <a:xfrm>
              <a:off x="11892915" y="2053972"/>
              <a:ext cx="298865" cy="2997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4" name="矩形 23"/>
            <p:cNvSpPr/>
            <p:nvPr userDrawn="1">
              <p:custDataLst>
                <p:tags r:id="rId15"/>
              </p:custDataLst>
            </p:nvPr>
          </p:nvSpPr>
          <p:spPr>
            <a:xfrm>
              <a:off x="11892915" y="1598295"/>
              <a:ext cx="298865" cy="29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5" name="矩形 24"/>
            <p:cNvSpPr/>
            <p:nvPr userDrawn="1">
              <p:custDataLst>
                <p:tags r:id="rId16"/>
              </p:custDataLst>
            </p:nvPr>
          </p:nvSpPr>
          <p:spPr>
            <a:xfrm>
              <a:off x="11892915" y="2507985"/>
              <a:ext cx="298865" cy="2997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lIns="90000" tIns="46800" rIns="90000" bIns="46800">
            <a:normAutofit/>
          </a:bodyPr>
          <a:lstStyle>
            <a:lvl1pPr algn="ct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grpSp>
        <p:nvGrpSpPr>
          <p:cNvPr id="16" name="组合 15"/>
          <p:cNvGrpSpPr/>
          <p:nvPr userDrawn="1">
            <p:custDataLst>
              <p:tags r:id="rId8"/>
            </p:custDataLst>
          </p:nvPr>
        </p:nvGrpSpPr>
        <p:grpSpPr>
          <a:xfrm rot="0">
            <a:off x="-116840" y="2726055"/>
            <a:ext cx="577850" cy="1240155"/>
            <a:chOff x="-116657" y="2874445"/>
            <a:chExt cx="577659" cy="1240236"/>
          </a:xfrm>
        </p:grpSpPr>
        <p:sp>
          <p:nvSpPr>
            <p:cNvPr id="37" name="任意多边形: 形状 36"/>
            <p:cNvSpPr/>
            <p:nvPr userDrawn="1">
              <p:custDataLst>
                <p:tags r:id="rId9"/>
              </p:custDataLst>
            </p:nvPr>
          </p:nvSpPr>
          <p:spPr>
            <a:xfrm rot="13620000" flipH="1">
              <a:off x="-128691" y="3543424"/>
              <a:ext cx="271780" cy="233045"/>
            </a:xfrm>
            <a:custGeom>
              <a:avLst/>
              <a:gdLst>
                <a:gd name="connsiteX0" fmla="*/ 0 w 271780"/>
                <a:gd name="connsiteY0" fmla="*/ 233045 h 233045"/>
                <a:gd name="connsiteX1" fmla="*/ 271780 w 271780"/>
                <a:gd name="connsiteY1" fmla="*/ 233045 h 233045"/>
                <a:gd name="connsiteX2" fmla="*/ 271780 w 271780"/>
                <a:gd name="connsiteY2" fmla="*/ 0 h 233045"/>
                <a:gd name="connsiteX3" fmla="*/ 232653 w 271780"/>
                <a:gd name="connsiteY3" fmla="*/ 0 h 233045"/>
                <a:gd name="connsiteX4" fmla="*/ 0 w 271780"/>
                <a:gd name="connsiteY4" fmla="*/ 216952 h 233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80" h="233045">
                  <a:moveTo>
                    <a:pt x="0" y="233045"/>
                  </a:moveTo>
                  <a:lnTo>
                    <a:pt x="271780" y="233045"/>
                  </a:lnTo>
                  <a:lnTo>
                    <a:pt x="271780" y="0"/>
                  </a:lnTo>
                  <a:lnTo>
                    <a:pt x="232653" y="0"/>
                  </a:lnTo>
                  <a:lnTo>
                    <a:pt x="0" y="216952"/>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28" name="矩形 27"/>
            <p:cNvSpPr/>
            <p:nvPr userDrawn="1">
              <p:custDataLst>
                <p:tags r:id="rId10"/>
              </p:custDataLst>
            </p:nvPr>
          </p:nvSpPr>
          <p:spPr>
            <a:xfrm rot="13620000" flipH="1">
              <a:off x="227322" y="3575316"/>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41" name="任意多边形: 形状 40"/>
            <p:cNvSpPr/>
            <p:nvPr userDrawn="1">
              <p:custDataLst>
                <p:tags r:id="rId11"/>
              </p:custDataLst>
            </p:nvPr>
          </p:nvSpPr>
          <p:spPr>
            <a:xfrm rot="13587297" flipH="1">
              <a:off x="-113169" y="3880684"/>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16839 w 234315"/>
                <a:gd name="connsiteY3" fmla="*/ 0 h 233680"/>
                <a:gd name="connsiteX4" fmla="*/ 0 w 234315"/>
                <a:gd name="connsiteY4" fmla="*/ 206097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16839" y="0"/>
                  </a:lnTo>
                  <a:lnTo>
                    <a:pt x="0" y="206097"/>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35" name="任意多边形: 形状 34"/>
            <p:cNvSpPr/>
            <p:nvPr userDrawn="1">
              <p:custDataLst>
                <p:tags r:id="rId12"/>
              </p:custDataLst>
            </p:nvPr>
          </p:nvSpPr>
          <p:spPr>
            <a:xfrm rot="13620000" flipH="1">
              <a:off x="-116975" y="3203650"/>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24549 w 234315"/>
                <a:gd name="connsiteY3" fmla="*/ 0 h 233680"/>
                <a:gd name="connsiteX4" fmla="*/ 0 w 234315"/>
                <a:gd name="connsiteY4" fmla="*/ 209395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24549" y="0"/>
                  </a:lnTo>
                  <a:lnTo>
                    <a:pt x="0" y="20939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31" name="矩形 30"/>
            <p:cNvSpPr/>
            <p:nvPr userDrawn="1">
              <p:custDataLst>
                <p:tags r:id="rId13"/>
              </p:custDataLst>
            </p:nvPr>
          </p:nvSpPr>
          <p:spPr>
            <a:xfrm rot="13620000" flipH="1">
              <a:off x="207541" y="3229882"/>
              <a:ext cx="271780" cy="23304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3" name="任意多边形: 形状 22"/>
            <p:cNvSpPr/>
            <p:nvPr userDrawn="1">
              <p:custDataLst>
                <p:tags r:id="rId14"/>
              </p:custDataLst>
            </p:nvPr>
          </p:nvSpPr>
          <p:spPr>
            <a:xfrm rot="13620000" flipH="1">
              <a:off x="-106734" y="2874445"/>
              <a:ext cx="233680" cy="233680"/>
            </a:xfrm>
            <a:custGeom>
              <a:avLst/>
              <a:gdLst>
                <a:gd name="connsiteX0" fmla="*/ 0 w 233680"/>
                <a:gd name="connsiteY0" fmla="*/ 233680 h 233680"/>
                <a:gd name="connsiteX1" fmla="*/ 233680 w 233680"/>
                <a:gd name="connsiteY1" fmla="*/ 233680 h 233680"/>
                <a:gd name="connsiteX2" fmla="*/ 233680 w 233680"/>
                <a:gd name="connsiteY2" fmla="*/ 0 h 233680"/>
                <a:gd name="connsiteX3" fmla="*/ 209681 w 233680"/>
                <a:gd name="connsiteY3" fmla="*/ 0 h 233680"/>
                <a:gd name="connsiteX4" fmla="*/ 0 w 233680"/>
                <a:gd name="connsiteY4" fmla="*/ 195531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 h="233680">
                  <a:moveTo>
                    <a:pt x="0" y="233680"/>
                  </a:moveTo>
                  <a:lnTo>
                    <a:pt x="233680" y="233680"/>
                  </a:lnTo>
                  <a:lnTo>
                    <a:pt x="233680" y="0"/>
                  </a:lnTo>
                  <a:lnTo>
                    <a:pt x="209681" y="0"/>
                  </a:lnTo>
                  <a:lnTo>
                    <a:pt x="0" y="195531"/>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grpSp>
      <p:grpSp>
        <p:nvGrpSpPr>
          <p:cNvPr id="42" name="组合 41"/>
          <p:cNvGrpSpPr/>
          <p:nvPr userDrawn="1">
            <p:custDataLst>
              <p:tags r:id="rId15"/>
            </p:custDataLst>
          </p:nvPr>
        </p:nvGrpSpPr>
        <p:grpSpPr>
          <a:xfrm rot="0" flipH="1">
            <a:off x="11720195" y="2726055"/>
            <a:ext cx="577850" cy="1240155"/>
            <a:chOff x="-116657" y="2874445"/>
            <a:chExt cx="577659" cy="1240236"/>
          </a:xfrm>
        </p:grpSpPr>
        <p:sp>
          <p:nvSpPr>
            <p:cNvPr id="43" name="任意多边形: 形状 42"/>
            <p:cNvSpPr/>
            <p:nvPr userDrawn="1">
              <p:custDataLst>
                <p:tags r:id="rId16"/>
              </p:custDataLst>
            </p:nvPr>
          </p:nvSpPr>
          <p:spPr>
            <a:xfrm rot="13620000" flipH="1">
              <a:off x="-128691" y="3543424"/>
              <a:ext cx="271780" cy="233045"/>
            </a:xfrm>
            <a:custGeom>
              <a:avLst/>
              <a:gdLst>
                <a:gd name="connsiteX0" fmla="*/ 0 w 271780"/>
                <a:gd name="connsiteY0" fmla="*/ 233045 h 233045"/>
                <a:gd name="connsiteX1" fmla="*/ 271780 w 271780"/>
                <a:gd name="connsiteY1" fmla="*/ 233045 h 233045"/>
                <a:gd name="connsiteX2" fmla="*/ 271780 w 271780"/>
                <a:gd name="connsiteY2" fmla="*/ 0 h 233045"/>
                <a:gd name="connsiteX3" fmla="*/ 232653 w 271780"/>
                <a:gd name="connsiteY3" fmla="*/ 0 h 233045"/>
                <a:gd name="connsiteX4" fmla="*/ 0 w 271780"/>
                <a:gd name="connsiteY4" fmla="*/ 216952 h 233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80" h="233045">
                  <a:moveTo>
                    <a:pt x="0" y="233045"/>
                  </a:moveTo>
                  <a:lnTo>
                    <a:pt x="271780" y="233045"/>
                  </a:lnTo>
                  <a:lnTo>
                    <a:pt x="271780" y="0"/>
                  </a:lnTo>
                  <a:lnTo>
                    <a:pt x="232653" y="0"/>
                  </a:lnTo>
                  <a:lnTo>
                    <a:pt x="0" y="216952"/>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44" name="矩形 43"/>
            <p:cNvSpPr/>
            <p:nvPr userDrawn="1">
              <p:custDataLst>
                <p:tags r:id="rId17"/>
              </p:custDataLst>
            </p:nvPr>
          </p:nvSpPr>
          <p:spPr>
            <a:xfrm rot="13620000" flipH="1">
              <a:off x="227322" y="3575316"/>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45" name="任意多边形: 形状 44"/>
            <p:cNvSpPr/>
            <p:nvPr userDrawn="1">
              <p:custDataLst>
                <p:tags r:id="rId18"/>
              </p:custDataLst>
            </p:nvPr>
          </p:nvSpPr>
          <p:spPr>
            <a:xfrm rot="13587297" flipH="1">
              <a:off x="-113169" y="3880684"/>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16839 w 234315"/>
                <a:gd name="connsiteY3" fmla="*/ 0 h 233680"/>
                <a:gd name="connsiteX4" fmla="*/ 0 w 234315"/>
                <a:gd name="connsiteY4" fmla="*/ 206097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16839" y="0"/>
                  </a:lnTo>
                  <a:lnTo>
                    <a:pt x="0" y="206097"/>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46" name="任意多边形: 形状 45"/>
            <p:cNvSpPr/>
            <p:nvPr userDrawn="1">
              <p:custDataLst>
                <p:tags r:id="rId19"/>
              </p:custDataLst>
            </p:nvPr>
          </p:nvSpPr>
          <p:spPr>
            <a:xfrm rot="13620000" flipH="1">
              <a:off x="-116975" y="3203650"/>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24549 w 234315"/>
                <a:gd name="connsiteY3" fmla="*/ 0 h 233680"/>
                <a:gd name="connsiteX4" fmla="*/ 0 w 234315"/>
                <a:gd name="connsiteY4" fmla="*/ 209395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24549" y="0"/>
                  </a:lnTo>
                  <a:lnTo>
                    <a:pt x="0" y="20939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47" name="矩形 46"/>
            <p:cNvSpPr/>
            <p:nvPr userDrawn="1">
              <p:custDataLst>
                <p:tags r:id="rId20"/>
              </p:custDataLst>
            </p:nvPr>
          </p:nvSpPr>
          <p:spPr>
            <a:xfrm rot="13620000" flipH="1">
              <a:off x="207541" y="3229882"/>
              <a:ext cx="271780" cy="23304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48" name="任意多边形: 形状 47"/>
            <p:cNvSpPr/>
            <p:nvPr userDrawn="1">
              <p:custDataLst>
                <p:tags r:id="rId21"/>
              </p:custDataLst>
            </p:nvPr>
          </p:nvSpPr>
          <p:spPr>
            <a:xfrm rot="13620000" flipH="1">
              <a:off x="-106734" y="2874445"/>
              <a:ext cx="233680" cy="233680"/>
            </a:xfrm>
            <a:custGeom>
              <a:avLst/>
              <a:gdLst>
                <a:gd name="connsiteX0" fmla="*/ 0 w 233680"/>
                <a:gd name="connsiteY0" fmla="*/ 233680 h 233680"/>
                <a:gd name="connsiteX1" fmla="*/ 233680 w 233680"/>
                <a:gd name="connsiteY1" fmla="*/ 233680 h 233680"/>
                <a:gd name="connsiteX2" fmla="*/ 233680 w 233680"/>
                <a:gd name="connsiteY2" fmla="*/ 0 h 233680"/>
                <a:gd name="connsiteX3" fmla="*/ 209681 w 233680"/>
                <a:gd name="connsiteY3" fmla="*/ 0 h 233680"/>
                <a:gd name="connsiteX4" fmla="*/ 0 w 233680"/>
                <a:gd name="connsiteY4" fmla="*/ 195531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 h="233680">
                  <a:moveTo>
                    <a:pt x="0" y="233680"/>
                  </a:moveTo>
                  <a:lnTo>
                    <a:pt x="233680" y="233680"/>
                  </a:lnTo>
                  <a:lnTo>
                    <a:pt x="233680" y="0"/>
                  </a:lnTo>
                  <a:lnTo>
                    <a:pt x="209681" y="0"/>
                  </a:lnTo>
                  <a:lnTo>
                    <a:pt x="0" y="195531"/>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pic>
        <p:nvPicPr>
          <p:cNvPr id="7" name="Picture 2"/>
          <p:cNvPicPr>
            <a:picLocks noChangeAspect="1"/>
          </p:cNvPicPr>
          <p:nvPr userDrawn="1">
            <p:custDataLst>
              <p:tags r:id="rId2"/>
            </p:custDataLst>
          </p:nvPr>
        </p:nvPicPr>
        <p:blipFill>
          <a:blip r:embed="rId3"/>
          <a:stretch>
            <a:fillRect/>
          </a:stretch>
        </p:blipFill>
        <p:spPr>
          <a:xfrm>
            <a:off x="0" y="3123940"/>
            <a:ext cx="8611200" cy="3734060"/>
          </a:xfrm>
          <a:prstGeom prst="rect">
            <a:avLst/>
          </a:prstGeom>
        </p:spPr>
      </p:pic>
      <p:sp>
        <p:nvSpPr>
          <p:cNvPr id="8" name="Shape 1875"/>
          <p:cNvSpPr/>
          <p:nvPr userDrawn="1">
            <p:custDataLst>
              <p:tags r:id="rId4"/>
            </p:custDataLst>
          </p:nvPr>
        </p:nvSpPr>
        <p:spPr>
          <a:xfrm>
            <a:off x="9906000" y="6098877"/>
            <a:ext cx="762000" cy="762001"/>
          </a:xfrm>
          <a:prstGeom prst="rect">
            <a:avLst/>
          </a:prstGeom>
          <a:solidFill>
            <a:schemeClr val="accent6">
              <a:hueOff val="-2214564"/>
              <a:satOff val="-18395"/>
              <a:lumOff val="-82870"/>
              <a:alpha val="4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9" name="Shape 1876"/>
          <p:cNvSpPr/>
          <p:nvPr userDrawn="1">
            <p:custDataLst>
              <p:tags r:id="rId5"/>
            </p:custDataLst>
          </p:nvPr>
        </p:nvSpPr>
        <p:spPr>
          <a:xfrm>
            <a:off x="10668000" y="6096000"/>
            <a:ext cx="762000" cy="762000"/>
          </a:xfrm>
          <a:prstGeom prst="rect">
            <a:avLst/>
          </a:prstGeom>
          <a:solidFill>
            <a:schemeClr val="accent6">
              <a:hueOff val="-2214564"/>
              <a:satOff val="-18395"/>
              <a:lumOff val="-82870"/>
              <a:alpha val="14998"/>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0" name="Shape 1877"/>
          <p:cNvSpPr/>
          <p:nvPr userDrawn="1">
            <p:custDataLst>
              <p:tags r:id="rId6"/>
            </p:custDataLst>
          </p:nvPr>
        </p:nvSpPr>
        <p:spPr>
          <a:xfrm>
            <a:off x="762000" y="0"/>
            <a:ext cx="762000" cy="762001"/>
          </a:xfrm>
          <a:prstGeom prst="rect">
            <a:avLst/>
          </a:prstGeom>
          <a:solidFill>
            <a:schemeClr val="accent1">
              <a:alpha val="4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1" name="Shape 1878"/>
          <p:cNvSpPr/>
          <p:nvPr userDrawn="1">
            <p:custDataLst>
              <p:tags r:id="rId7"/>
            </p:custDataLst>
          </p:nvPr>
        </p:nvSpPr>
        <p:spPr>
          <a:xfrm>
            <a:off x="11430000" y="76200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2" name="Shape 1875"/>
          <p:cNvSpPr/>
          <p:nvPr userDrawn="1">
            <p:custDataLst>
              <p:tags r:id="rId8"/>
            </p:custDataLst>
          </p:nvPr>
        </p:nvSpPr>
        <p:spPr>
          <a:xfrm>
            <a:off x="9906000" y="6095999"/>
            <a:ext cx="762000" cy="762001"/>
          </a:xfrm>
          <a:prstGeom prst="rect">
            <a:avLst/>
          </a:prstGeom>
          <a:solidFill>
            <a:schemeClr val="accent1">
              <a:alpha val="4000"/>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13" name="Shape 1876"/>
          <p:cNvSpPr/>
          <p:nvPr userDrawn="1">
            <p:custDataLst>
              <p:tags r:id="rId9"/>
            </p:custDataLst>
          </p:nvPr>
        </p:nvSpPr>
        <p:spPr>
          <a:xfrm>
            <a:off x="10668000" y="6093122"/>
            <a:ext cx="762000" cy="762000"/>
          </a:xfrm>
          <a:prstGeom prst="rect">
            <a:avLst/>
          </a:prstGeom>
          <a:solidFill>
            <a:schemeClr val="accent1">
              <a:alpha val="14998"/>
            </a:schemeClr>
          </a:solidFill>
          <a:ln w="12700">
            <a:miter lim="400000"/>
          </a:ln>
        </p:spPr>
        <p:txBody>
          <a:bodyPr lIns="35719" tIns="35719" rIns="35719" bIns="35719" anchor="ctr"/>
          <a:lstStyle/>
          <a:p>
            <a:pPr defTabSz="410845" hangingPunct="0">
              <a:defRPr sz="3000">
                <a:solidFill>
                  <a:srgbClr val="53585F"/>
                </a:solidFill>
              </a:defRPr>
            </a:pPr>
            <a:endParaRPr sz="1500" kern="0" baseline="0">
              <a:solidFill>
                <a:srgbClr val="53585F"/>
              </a:solidFill>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ctrTitle" hasCustomPrompt="1"/>
            <p:custDataLst>
              <p:tags r:id="rId10"/>
            </p:custDataLst>
          </p:nvPr>
        </p:nvSpPr>
        <p:spPr>
          <a:xfrm>
            <a:off x="2192316" y="2259756"/>
            <a:ext cx="7807369" cy="1398093"/>
          </a:xfrm>
        </p:spPr>
        <p:txBody>
          <a:bodyPr lIns="90000" tIns="46800" rIns="90000" bIns="46800" anchor="b" anchorCtr="0">
            <a:normAutofit/>
          </a:bodyPr>
          <a:lstStyle>
            <a:lvl1pPr algn="ctr">
              <a:defRPr sz="6600" u="none" strike="noStrike" kern="1200" cap="none" spc="6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16" name="日期占位符 15"/>
          <p:cNvSpPr>
            <a:spLocks noGrp="1"/>
          </p:cNvSpPr>
          <p:nvPr>
            <p:ph type="dt" sz="half" idx="10"/>
            <p:custDataLst>
              <p:tags r:id="rId11"/>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2"/>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4" name="文本占位符 3"/>
          <p:cNvSpPr>
            <a:spLocks noGrp="1"/>
          </p:cNvSpPr>
          <p:nvPr>
            <p:ph type="body" sz="quarter" idx="13" hasCustomPrompt="1"/>
            <p:custDataLst>
              <p:tags r:id="rId14"/>
            </p:custDataLst>
          </p:nvPr>
        </p:nvSpPr>
        <p:spPr>
          <a:xfrm>
            <a:off x="2192338" y="3740434"/>
            <a:ext cx="7807325" cy="500572"/>
          </a:xfrm>
        </p:spPr>
        <p:txBody>
          <a:bodyPr lIns="91440" tIns="45720" rIns="91440" bIns="45720">
            <a:normAutofit/>
          </a:bodyPr>
          <a:lstStyle>
            <a:lvl1pPr marL="0" indent="0" algn="ctr">
              <a:buNone/>
              <a:defRPr sz="1800" spc="1000" baseline="0">
                <a:latin typeface="Arial" panose="020B0604020202020204" pitchFamily="34" charset="0"/>
                <a:ea typeface="微软雅黑" panose="020B0503020204020204" charset="-122"/>
              </a:defRPr>
            </a:lvl1pPr>
          </a:lstStyle>
          <a:p>
            <a:pPr lvl="0"/>
            <a:r>
              <a:rPr lang="zh-CN" altLang="en-US" dirty="0"/>
              <a:t>单击此处编辑副标题</a:t>
            </a:r>
            <a:endParaRPr lang="zh-CN" altLang="en-US" dirty="0"/>
          </a:p>
        </p:txBody>
      </p:sp>
      <p:sp>
        <p:nvSpPr>
          <p:cNvPr id="6" name="文本占位符 5"/>
          <p:cNvSpPr>
            <a:spLocks noGrp="1"/>
          </p:cNvSpPr>
          <p:nvPr>
            <p:ph type="body" sz="quarter" idx="14" hasCustomPrompt="1"/>
            <p:custDataLst>
              <p:tags r:id="rId15"/>
            </p:custDataLst>
          </p:nvPr>
        </p:nvSpPr>
        <p:spPr>
          <a:xfrm>
            <a:off x="2449286" y="4383316"/>
            <a:ext cx="2451100" cy="414321"/>
          </a:xfrm>
        </p:spPr>
        <p:txBody>
          <a:bodyPr lIns="91440" tIns="45720" rIns="91440" bIns="45720"/>
          <a:lstStyle>
            <a:lvl1pPr marL="0" indent="0">
              <a:buNone/>
              <a:defRPr baseline="0">
                <a:latin typeface="Arial" panose="020B0604020202020204" pitchFamily="34" charset="0"/>
                <a:ea typeface="微软雅黑" panose="020B0503020204020204" charset="-122"/>
              </a:defRPr>
            </a:lvl1pPr>
          </a:lstStyle>
          <a:p>
            <a:pPr lvl="0"/>
            <a:r>
              <a:rPr lang="zh-CN" altLang="en-US" dirty="0"/>
              <a:t>汇报人姓名</a:t>
            </a:r>
            <a:endParaRPr lang="zh-CN" altLang="en-US" dirty="0"/>
          </a:p>
        </p:txBody>
      </p:sp>
      <p:sp>
        <p:nvSpPr>
          <p:cNvPr id="19" name="文本占位符 5"/>
          <p:cNvSpPr>
            <a:spLocks noGrp="1"/>
          </p:cNvSpPr>
          <p:nvPr>
            <p:ph type="body" sz="quarter" idx="15" hasCustomPrompt="1"/>
            <p:custDataLst>
              <p:tags r:id="rId16"/>
            </p:custDataLst>
          </p:nvPr>
        </p:nvSpPr>
        <p:spPr>
          <a:xfrm>
            <a:off x="7291614" y="4383316"/>
            <a:ext cx="2451100" cy="414321"/>
          </a:xfrm>
        </p:spPr>
        <p:txBody>
          <a:bodyPr lIns="91440" tIns="45720" rIns="91440" bIns="45720"/>
          <a:lstStyle>
            <a:lvl1pPr marL="0" indent="0" algn="r">
              <a:buNone/>
              <a:defRPr baseline="0">
                <a:latin typeface="Arial" panose="020B0604020202020204" pitchFamily="34" charset="0"/>
                <a:ea typeface="微软雅黑" panose="020B0503020204020204" charset="-122"/>
              </a:defRPr>
            </a:lvl1pPr>
          </a:lstStyle>
          <a:p>
            <a:pPr lvl="0"/>
            <a:r>
              <a:rPr lang="en-US" altLang="zh-CN" dirty="0"/>
              <a:t>2020/01/01</a:t>
            </a:r>
            <a:endParaRPr lang="zh-CN" altLang="en-US" dirty="0"/>
          </a:p>
        </p:txBody>
      </p:sp>
      <p:cxnSp>
        <p:nvCxnSpPr>
          <p:cNvPr id="15" name="直接连接符 14"/>
          <p:cNvCxnSpPr/>
          <p:nvPr userDrawn="1">
            <p:custDataLst>
              <p:tags r:id="rId17"/>
            </p:custDataLst>
          </p:nvPr>
        </p:nvCxnSpPr>
        <p:spPr>
          <a:xfrm>
            <a:off x="2560320" y="4263574"/>
            <a:ext cx="704088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0" y="-3810"/>
            <a:ext cx="12191365" cy="6866255"/>
            <a:chOff x="0" y="-3810"/>
            <a:chExt cx="12191365" cy="6866255"/>
          </a:xfrm>
        </p:grpSpPr>
        <p:pic>
          <p:nvPicPr>
            <p:cNvPr id="14"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5" name="组合 14"/>
            <p:cNvGrpSpPr/>
            <p:nvPr userDrawn="1"/>
          </p:nvGrpSpPr>
          <p:grpSpPr>
            <a:xfrm>
              <a:off x="11217275" y="-3810"/>
              <a:ext cx="974090" cy="907415"/>
              <a:chOff x="11217275" y="-3810"/>
              <a:chExt cx="974090" cy="907415"/>
            </a:xfrm>
          </p:grpSpPr>
          <p:sp>
            <p:nvSpPr>
              <p:cNvPr id="16" name="矩形 15"/>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7" name="矩形 16"/>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8" name="矩形 17"/>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9" name="矩形 18"/>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0" name="矩形 19"/>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1" name="矩形 20"/>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pic>
        <p:nvPicPr>
          <p:cNvPr id="7" name="Picture 1"/>
          <p:cNvPicPr>
            <a:picLocks noChangeAspect="1"/>
          </p:cNvPicPr>
          <p:nvPr userDrawn="1">
            <p:custDataLst>
              <p:tags r:id="rId2"/>
            </p:custDataLst>
          </p:nvPr>
        </p:nvPicPr>
        <p:blipFill>
          <a:blip r:embed="rId3"/>
          <a:stretch>
            <a:fillRect/>
          </a:stretch>
        </p:blipFill>
        <p:spPr>
          <a:xfrm>
            <a:off x="0" y="3914775"/>
            <a:ext cx="6788150" cy="2946400"/>
          </a:xfrm>
          <a:prstGeom prst="rect">
            <a:avLst/>
          </a:prstGeom>
        </p:spPr>
      </p:pic>
      <p:sp>
        <p:nvSpPr>
          <p:cNvPr id="8" name="Shape 31"/>
          <p:cNvSpPr/>
          <p:nvPr userDrawn="1">
            <p:custDataLst>
              <p:tags r:id="rId4"/>
            </p:custDataLst>
          </p:nvPr>
        </p:nvSpPr>
        <p:spPr>
          <a:xfrm>
            <a:off x="9906000" y="6098877"/>
            <a:ext cx="762000" cy="762001"/>
          </a:xfrm>
          <a:prstGeom prst="rect">
            <a:avLst/>
          </a:prstGeom>
          <a:solidFill>
            <a:schemeClr val="accent6">
              <a:hueOff val="-2214564"/>
              <a:satOff val="-18395"/>
              <a:lumOff val="-82870"/>
              <a:alpha val="4000"/>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9" name="Shape 32"/>
          <p:cNvSpPr/>
          <p:nvPr userDrawn="1">
            <p:custDataLst>
              <p:tags r:id="rId5"/>
            </p:custDataLst>
          </p:nvPr>
        </p:nvSpPr>
        <p:spPr>
          <a:xfrm>
            <a:off x="6858000" y="533400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10" name="Shape 33"/>
          <p:cNvSpPr/>
          <p:nvPr userDrawn="1">
            <p:custDataLst>
              <p:tags r:id="rId6"/>
            </p:custDataLst>
          </p:nvPr>
        </p:nvSpPr>
        <p:spPr>
          <a:xfrm>
            <a:off x="10668000" y="6096000"/>
            <a:ext cx="762000" cy="762000"/>
          </a:xfrm>
          <a:prstGeom prst="rect">
            <a:avLst/>
          </a:prstGeom>
          <a:solidFill>
            <a:schemeClr val="accent6">
              <a:hueOff val="-2214564"/>
              <a:satOff val="-18395"/>
              <a:lumOff val="-82870"/>
              <a:alpha val="14998"/>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11" name="Shape 36"/>
          <p:cNvSpPr/>
          <p:nvPr userDrawn="1">
            <p:custDataLst>
              <p:tags r:id="rId7"/>
            </p:custDataLst>
          </p:nvPr>
        </p:nvSpPr>
        <p:spPr>
          <a:xfrm>
            <a:off x="-1" y="762000"/>
            <a:ext cx="762001" cy="762000"/>
          </a:xfrm>
          <a:prstGeom prst="rect">
            <a:avLst/>
          </a:prstGeom>
          <a:solidFill>
            <a:schemeClr val="accent6">
              <a:hueOff val="-2214564"/>
              <a:satOff val="-18395"/>
              <a:lumOff val="-82870"/>
              <a:alpha val="4000"/>
            </a:schemeClr>
          </a:solidFill>
          <a:ln w="12700">
            <a:miter lim="400000"/>
          </a:ln>
        </p:spPr>
        <p:txBody>
          <a:bodyPr lIns="35719" tIns="35719" rIns="35719" bIns="35719" anchor="ctr"/>
          <a:lstStyle/>
          <a:p>
            <a:pPr>
              <a:lnSpc>
                <a:spcPct val="100000"/>
              </a:lnSpc>
              <a:defRPr sz="3000">
                <a:solidFill>
                  <a:srgbClr val="53585F"/>
                </a:solidFill>
              </a:defRPr>
            </a:pPr>
            <a:endParaRPr sz="1500" baseline="0">
              <a:latin typeface="Arial" panose="020B0604020202020204" pitchFamily="34" charset="0"/>
              <a:ea typeface="微软雅黑" panose="020B0503020204020204" charset="-122"/>
              <a:cs typeface="+mn-ea"/>
              <a:sym typeface="+mn-lt"/>
            </a:endParaRPr>
          </a:p>
        </p:txBody>
      </p:sp>
      <p:sp>
        <p:nvSpPr>
          <p:cNvPr id="12" name="Shape 38"/>
          <p:cNvSpPr/>
          <p:nvPr userDrawn="1">
            <p:custDataLst>
              <p:tags r:id="rId8"/>
            </p:custDataLst>
          </p:nvPr>
        </p:nvSpPr>
        <p:spPr>
          <a:xfrm flipV="1">
            <a:off x="4419600" y="2696211"/>
            <a:ext cx="0" cy="1270001"/>
          </a:xfrm>
          <a:prstGeom prst="line">
            <a:avLst/>
          </a:prstGeom>
          <a:ln w="25400">
            <a:solidFill>
              <a:schemeClr val="accent6">
                <a:hueOff val="-2214564"/>
                <a:satOff val="-18395"/>
                <a:lumOff val="-82870"/>
                <a:alpha val="19618"/>
              </a:schemeClr>
            </a:solidFill>
            <a:miter lim="400000"/>
          </a:ln>
        </p:spPr>
        <p:txBody>
          <a:bodyPr lIns="35719" tIns="35719" rIns="35719" bIns="35719" anchor="ctr"/>
          <a:lstStyle/>
          <a:p>
            <a:pPr algn="ctr">
              <a:lnSpc>
                <a:spcPct val="100000"/>
              </a:lnSpc>
              <a:defRPr sz="3200">
                <a:solidFill>
                  <a:schemeClr val="accent6">
                    <a:hueOff val="-2214564"/>
                    <a:satOff val="-18395"/>
                    <a:lumOff val="-82870"/>
                  </a:schemeClr>
                </a:solidFill>
                <a:latin typeface="Helvetica Light"/>
                <a:ea typeface="Helvetica Light"/>
                <a:cs typeface="Helvetica Light"/>
                <a:sym typeface="Helvetica Light"/>
              </a:defRPr>
            </a:pPr>
            <a:endParaRPr sz="1600" baseline="0">
              <a:latin typeface="Arial" panose="020B0604020202020204" pitchFamily="34" charset="0"/>
              <a:ea typeface="微软雅黑" panose="020B0503020204020204" charset="-122"/>
              <a:cs typeface="+mn-ea"/>
              <a:sym typeface="+mn-lt"/>
            </a:endParaRPr>
          </a:p>
        </p:txBody>
      </p:sp>
      <p:sp>
        <p:nvSpPr>
          <p:cNvPr id="13" name="Shape 1883"/>
          <p:cNvSpPr/>
          <p:nvPr userDrawn="1">
            <p:custDataLst>
              <p:tags r:id="rId9"/>
            </p:custDataLst>
          </p:nvPr>
        </p:nvSpPr>
        <p:spPr>
          <a:xfrm>
            <a:off x="9906001" y="6098877"/>
            <a:ext cx="762000" cy="762001"/>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4" name="Shape 1884"/>
          <p:cNvSpPr/>
          <p:nvPr userDrawn="1">
            <p:custDataLst>
              <p:tags r:id="rId10"/>
            </p:custDataLst>
          </p:nvPr>
        </p:nvSpPr>
        <p:spPr>
          <a:xfrm>
            <a:off x="6858001" y="5334000"/>
            <a:ext cx="762000" cy="762000"/>
          </a:xfrm>
          <a:prstGeom prst="rect">
            <a:avLst/>
          </a:prstGeom>
          <a:solidFill>
            <a:schemeClr val="accent1">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5" name="Shape 1885"/>
          <p:cNvSpPr/>
          <p:nvPr userDrawn="1">
            <p:custDataLst>
              <p:tags r:id="rId11"/>
            </p:custDataLst>
          </p:nvPr>
        </p:nvSpPr>
        <p:spPr>
          <a:xfrm>
            <a:off x="10668001" y="6096000"/>
            <a:ext cx="762000" cy="762000"/>
          </a:xfrm>
          <a:prstGeom prst="rect">
            <a:avLst/>
          </a:prstGeom>
          <a:solidFill>
            <a:schemeClr val="accent1">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6" name="Shape 1888"/>
          <p:cNvSpPr/>
          <p:nvPr userDrawn="1">
            <p:custDataLst>
              <p:tags r:id="rId12"/>
            </p:custDataLst>
          </p:nvPr>
        </p:nvSpPr>
        <p:spPr>
          <a:xfrm>
            <a:off x="0" y="762000"/>
            <a:ext cx="762001" cy="762000"/>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7" name="Shape 1889"/>
          <p:cNvSpPr/>
          <p:nvPr userDrawn="1">
            <p:custDataLst>
              <p:tags r:id="rId13"/>
            </p:custDataLst>
          </p:nvPr>
        </p:nvSpPr>
        <p:spPr>
          <a:xfrm>
            <a:off x="11430001" y="228600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8" name="Shape 1890"/>
          <p:cNvSpPr/>
          <p:nvPr userDrawn="1">
            <p:custDataLst>
              <p:tags r:id="rId14"/>
            </p:custDataLst>
          </p:nvPr>
        </p:nvSpPr>
        <p:spPr>
          <a:xfrm flipV="1">
            <a:off x="4419601" y="2696211"/>
            <a:ext cx="0" cy="1270001"/>
          </a:xfrm>
          <a:prstGeom prst="line">
            <a:avLst/>
          </a:prstGeom>
          <a:ln w="25400">
            <a:solidFill>
              <a:schemeClr val="accent1">
                <a:alpha val="20000"/>
              </a:schemeClr>
            </a:solidFill>
            <a:miter lim="400000"/>
          </a:ln>
        </p:spPr>
        <p:txBody>
          <a:bodyPr lIns="35719" tIns="35719" rIns="35719" bIns="35719" anchor="ctr"/>
          <a:lstStyle/>
          <a:p>
            <a:pPr marL="0" marR="0" lvl="0" indent="0" algn="ctr" defTabSz="410845" rtl="0" eaLnBrk="1" fontAlgn="auto" latinLnBrk="0" hangingPunct="0">
              <a:lnSpc>
                <a:spcPct val="100000"/>
              </a:lnSpc>
              <a:spcBef>
                <a:spcPts val="0"/>
              </a:spcBef>
              <a:spcAft>
                <a:spcPts val="0"/>
              </a:spcAft>
              <a:buClrTx/>
              <a:buSzTx/>
              <a:buFontTx/>
              <a:buNone/>
              <a:defRPr sz="3200">
                <a:solidFill>
                  <a:srgbClr val="DCD5CB">
                    <a:hueOff val="-2214564"/>
                    <a:satOff val="-18395"/>
                    <a:lumOff val="-82870"/>
                  </a:srgbClr>
                </a:solidFill>
                <a:latin typeface="Helvetica Light"/>
                <a:ea typeface="Helvetica Light"/>
                <a:cs typeface="Helvetica Light"/>
                <a:sym typeface="Helvetica Light"/>
              </a:defRPr>
            </a:pPr>
            <a:endParaRPr kumimoji="0" sz="1600" b="0" i="0" u="none" strike="noStrike" kern="0" cap="none" spc="0" normalizeH="0" baseline="0" noProof="0">
              <a:ln>
                <a:noFill/>
              </a:ln>
              <a:solidFill>
                <a:srgbClr val="DCD5CB">
                  <a:hueOff val="-2214564"/>
                  <a:satOff val="-18395"/>
                  <a:lumOff val="-82870"/>
                </a:srgbClr>
              </a:solidFill>
              <a:effectLst/>
              <a:uLnTx/>
              <a:uFillTx/>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title" hasCustomPrompt="1"/>
            <p:custDataLst>
              <p:tags r:id="rId15"/>
            </p:custDataLst>
          </p:nvPr>
        </p:nvSpPr>
        <p:spPr>
          <a:xfrm>
            <a:off x="4629151" y="2431178"/>
            <a:ext cx="5448297" cy="928376"/>
          </a:xfrm>
        </p:spPr>
        <p:txBody>
          <a:bodyPr lIns="90000" tIns="46800" rIns="90000" bIns="46800" anchor="b" anchorCtr="0">
            <a:normAutofit/>
          </a:bodyPr>
          <a:lstStyle>
            <a:lvl1pPr>
              <a:defRPr sz="4800"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6"/>
            </p:custDataLst>
          </p:nvPr>
        </p:nvSpPr>
        <p:spPr>
          <a:xfrm>
            <a:off x="4629146" y="3422413"/>
            <a:ext cx="5448297" cy="1470025"/>
          </a:xfrm>
        </p:spPr>
        <p:txBody>
          <a:bodyPr lIns="90000" tIns="46800" rIns="90000" bIns="46800">
            <a:normAutofit/>
          </a:bodyPr>
          <a:lstStyle>
            <a:lvl1pPr marL="0" indent="0"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3810"/>
            <a:ext cx="12191365" cy="6866255"/>
            <a:chOff x="0" y="-3810"/>
            <a:chExt cx="12191365" cy="6866255"/>
          </a:xfrm>
        </p:grpSpPr>
        <p:pic>
          <p:nvPicPr>
            <p:cNvPr id="9"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0" name="组合 9"/>
            <p:cNvGrpSpPr/>
            <p:nvPr userDrawn="1"/>
          </p:nvGrpSpPr>
          <p:grpSpPr>
            <a:xfrm>
              <a:off x="11217275" y="-3810"/>
              <a:ext cx="974090" cy="907415"/>
              <a:chOff x="11217275" y="-3810"/>
              <a:chExt cx="974090" cy="907415"/>
            </a:xfrm>
          </p:grpSpPr>
          <p:sp>
            <p:nvSpPr>
              <p:cNvPr id="11" name="矩形 10"/>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3" name="矩形 12"/>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1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3"/>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charset="-122"/>
              </a:defRPr>
            </a:lvl1pPr>
            <a:lvl2pPr>
              <a:defRPr sz="1600" baseline="0">
                <a:latin typeface="Arial" panose="020B0604020202020204" pitchFamily="34" charset="0"/>
                <a:ea typeface="微软雅黑" panose="020B0503020204020204" charset="-122"/>
              </a:defRPr>
            </a:lvl2pPr>
            <a:lvl3pPr>
              <a:defRPr sz="1600" baseline="0">
                <a:latin typeface="Arial" panose="020B0604020202020204" pitchFamily="34" charset="0"/>
                <a:ea typeface="微软雅黑" panose="020B0503020204020204" charset="-122"/>
              </a:defRPr>
            </a:lvl3pPr>
            <a:lvl4pPr>
              <a:defRPr sz="1600" baseline="0">
                <a:latin typeface="Arial" panose="020B0604020202020204" pitchFamily="34" charset="0"/>
                <a:ea typeface="微软雅黑" panose="020B0503020204020204" charset="-122"/>
              </a:defRPr>
            </a:lvl4pPr>
            <a:lvl5pPr>
              <a:defRPr sz="1600"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3810"/>
            <a:ext cx="12191365" cy="6866255"/>
            <a:chOff x="0" y="-3810"/>
            <a:chExt cx="12191365" cy="6866255"/>
          </a:xfrm>
        </p:grpSpPr>
        <p:pic>
          <p:nvPicPr>
            <p:cNvPr id="9"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0" name="组合 9"/>
            <p:cNvGrpSpPr/>
            <p:nvPr userDrawn="1"/>
          </p:nvGrpSpPr>
          <p:grpSpPr>
            <a:xfrm>
              <a:off x="11217275" y="-3810"/>
              <a:ext cx="974090" cy="907415"/>
              <a:chOff x="11217275" y="-3810"/>
              <a:chExt cx="974090" cy="907415"/>
            </a:xfrm>
          </p:grpSpPr>
          <p:sp>
            <p:nvSpPr>
              <p:cNvPr id="11" name="矩形 10"/>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3" name="矩形 12"/>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1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3"/>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charset="-122"/>
              </a:defRPr>
            </a:lvl1pPr>
            <a:lvl2pPr>
              <a:defRPr sz="1600" baseline="0">
                <a:latin typeface="Arial" panose="020B0604020202020204" pitchFamily="34" charset="0"/>
                <a:ea typeface="微软雅黑" panose="020B0503020204020204" charset="-122"/>
              </a:defRPr>
            </a:lvl2pPr>
            <a:lvl3pPr>
              <a:defRPr sz="1600" baseline="0">
                <a:latin typeface="Arial" panose="020B0604020202020204" pitchFamily="34" charset="0"/>
                <a:ea typeface="微软雅黑" panose="020B0503020204020204" charset="-122"/>
              </a:defRPr>
            </a:lvl3pPr>
            <a:lvl4pPr>
              <a:defRPr sz="1600" baseline="0">
                <a:latin typeface="Arial" panose="020B0604020202020204" pitchFamily="34" charset="0"/>
                <a:ea typeface="微软雅黑" panose="020B0503020204020204" charset="-122"/>
              </a:defRPr>
            </a:lvl4pPr>
            <a:lvl5pPr>
              <a:defRPr sz="1600"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3810"/>
            <a:ext cx="12191365" cy="6866255"/>
            <a:chOff x="0" y="-3810"/>
            <a:chExt cx="12191365" cy="6866255"/>
          </a:xfrm>
        </p:grpSpPr>
        <p:pic>
          <p:nvPicPr>
            <p:cNvPr id="11"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2" name="组合 11"/>
            <p:cNvGrpSpPr/>
            <p:nvPr userDrawn="1"/>
          </p:nvGrpSpPr>
          <p:grpSpPr>
            <a:xfrm>
              <a:off x="11217275" y="-3810"/>
              <a:ext cx="974090" cy="907415"/>
              <a:chOff x="11217275" y="-3810"/>
              <a:chExt cx="974090" cy="907415"/>
            </a:xfrm>
          </p:grpSpPr>
          <p:sp>
            <p:nvSpPr>
              <p:cNvPr id="13" name="矩形 12"/>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7" name="矩形 16"/>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8" name="矩形 17"/>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6"/>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7"/>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8"/>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sp>
        <p:nvSpPr>
          <p:cNvPr id="6" name="Shape 278"/>
          <p:cNvSpPr/>
          <p:nvPr userDrawn="1">
            <p:custDataLst>
              <p:tags r:id="rId2"/>
            </p:custDataLst>
          </p:nvPr>
        </p:nvSpPr>
        <p:spPr>
          <a:xfrm>
            <a:off x="4568825" y="6985"/>
            <a:ext cx="7620000" cy="6861810"/>
          </a:xfrm>
          <a:prstGeom prst="rect">
            <a:avLst/>
          </a:prstGeom>
          <a:solidFill>
            <a:schemeClr val="bg2">
              <a:lumMod val="95000"/>
              <a:alpha val="50000"/>
            </a:schemeClr>
          </a:solidFill>
          <a:ln w="12700">
            <a:miter lim="400000"/>
          </a:ln>
        </p:spPr>
        <p:txBody>
          <a:bodyPr lIns="25400" tIns="25400" rIns="25400" bIns="25400" anchor="ctr"/>
          <a:lstStyle/>
          <a:p>
            <a:pPr>
              <a:lnSpc>
                <a:spcPct val="100000"/>
              </a:lnSpc>
              <a:defRPr sz="3000">
                <a:solidFill>
                  <a:schemeClr val="accent6">
                    <a:hueOff val="-2214564"/>
                    <a:satOff val="-18395"/>
                    <a:lumOff val="-82870"/>
                    <a:alpha val="70145"/>
                  </a:schemeClr>
                </a:solidFill>
              </a:defRPr>
            </a:pPr>
            <a:endParaRPr sz="1500" baseline="0">
              <a:latin typeface="Arial" panose="020B0604020202020204" pitchFamily="34" charset="0"/>
              <a:ea typeface="微软雅黑" panose="020B0503020204020204" charset="-122"/>
              <a:cs typeface="+mn-ea"/>
              <a:sym typeface="+mn-lt"/>
            </a:endParaRPr>
          </a:p>
        </p:txBody>
      </p:sp>
      <p:pic>
        <p:nvPicPr>
          <p:cNvPr id="7" name="Picture 2"/>
          <p:cNvPicPr>
            <a:picLocks noChangeAspect="1"/>
          </p:cNvPicPr>
          <p:nvPr userDrawn="1">
            <p:custDataLst>
              <p:tags r:id="rId3"/>
            </p:custDataLst>
          </p:nvPr>
        </p:nvPicPr>
        <p:blipFill>
          <a:blip r:embed="rId4"/>
          <a:stretch>
            <a:fillRect/>
          </a:stretch>
        </p:blipFill>
        <p:spPr>
          <a:xfrm>
            <a:off x="0" y="3123940"/>
            <a:ext cx="8611200" cy="3734060"/>
          </a:xfrm>
          <a:prstGeom prst="rect">
            <a:avLst/>
          </a:prstGeom>
        </p:spPr>
      </p:pic>
      <p:sp>
        <p:nvSpPr>
          <p:cNvPr id="8" name="Shape 1924"/>
          <p:cNvSpPr/>
          <p:nvPr userDrawn="1">
            <p:custDataLst>
              <p:tags r:id="rId5"/>
            </p:custDataLst>
          </p:nvPr>
        </p:nvSpPr>
        <p:spPr>
          <a:xfrm>
            <a:off x="9906000" y="6135339"/>
            <a:ext cx="762000" cy="762001"/>
          </a:xfrm>
          <a:prstGeom prst="rect">
            <a:avLst/>
          </a:prstGeom>
          <a:solidFill>
            <a:schemeClr val="accent3">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9" name="Shape 1926"/>
          <p:cNvSpPr/>
          <p:nvPr userDrawn="1">
            <p:custDataLst>
              <p:tags r:id="rId6"/>
            </p:custDataLst>
          </p:nvPr>
        </p:nvSpPr>
        <p:spPr>
          <a:xfrm>
            <a:off x="10668000" y="6132462"/>
            <a:ext cx="762000" cy="762000"/>
          </a:xfrm>
          <a:prstGeom prst="rect">
            <a:avLst/>
          </a:prstGeom>
          <a:solidFill>
            <a:schemeClr val="accent1">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0" name="Shape 1929"/>
          <p:cNvSpPr/>
          <p:nvPr userDrawn="1">
            <p:custDataLst>
              <p:tags r:id="rId7"/>
            </p:custDataLst>
          </p:nvPr>
        </p:nvSpPr>
        <p:spPr>
          <a:xfrm>
            <a:off x="0" y="763439"/>
            <a:ext cx="762001" cy="762000"/>
          </a:xfrm>
          <a:prstGeom prst="rect">
            <a:avLst/>
          </a:prstGeom>
          <a:solidFill>
            <a:schemeClr val="accent5">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1" name="Shape 1930"/>
          <p:cNvSpPr/>
          <p:nvPr userDrawn="1">
            <p:custDataLst>
              <p:tags r:id="rId8"/>
            </p:custDataLst>
          </p:nvPr>
        </p:nvSpPr>
        <p:spPr>
          <a:xfrm>
            <a:off x="11430001" y="229969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2" name="Shape 1925"/>
          <p:cNvSpPr/>
          <p:nvPr userDrawn="1">
            <p:custDataLst>
              <p:tags r:id="rId9"/>
            </p:custDataLst>
          </p:nvPr>
        </p:nvSpPr>
        <p:spPr>
          <a:xfrm>
            <a:off x="6854382" y="5350617"/>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title"/>
            <p:custDataLst>
              <p:tags r:id="rId10"/>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1"/>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与标题">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3810"/>
            <a:ext cx="12191365" cy="6866255"/>
            <a:chOff x="0" y="-3810"/>
            <a:chExt cx="12191365" cy="6866255"/>
          </a:xfrm>
        </p:grpSpPr>
        <p:pic>
          <p:nvPicPr>
            <p:cNvPr id="9"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0" name="组合 9"/>
            <p:cNvGrpSpPr/>
            <p:nvPr userDrawn="1"/>
          </p:nvGrpSpPr>
          <p:grpSpPr>
            <a:xfrm>
              <a:off x="11217275" y="-3810"/>
              <a:ext cx="974090" cy="907415"/>
              <a:chOff x="11217275" y="-3810"/>
              <a:chExt cx="974090" cy="907415"/>
            </a:xfrm>
          </p:grpSpPr>
          <p:sp>
            <p:nvSpPr>
              <p:cNvPr id="11" name="矩形 10"/>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3" name="矩形 12"/>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6"/>
            </p:custDataLst>
          </p:nvPr>
        </p:nvSpPr>
        <p:spPr/>
        <p:txBody>
          <a:bodyPr/>
          <a:lstStyle>
            <a:lvl1pPr>
              <a:defRPr baseline="0">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3810"/>
            <a:ext cx="12191365" cy="6866255"/>
            <a:chOff x="0" y="-3810"/>
            <a:chExt cx="12191365" cy="6866255"/>
          </a:xfrm>
        </p:grpSpPr>
        <p:pic>
          <p:nvPicPr>
            <p:cNvPr id="8"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9" name="组合 8"/>
            <p:cNvGrpSpPr/>
            <p:nvPr userDrawn="1"/>
          </p:nvGrpSpPr>
          <p:grpSpPr>
            <a:xfrm>
              <a:off x="11217275" y="-3810"/>
              <a:ext cx="974090" cy="907415"/>
              <a:chOff x="11217275" y="-3810"/>
              <a:chExt cx="974090" cy="907415"/>
            </a:xfrm>
          </p:grpSpPr>
          <p:sp>
            <p:nvSpPr>
              <p:cNvPr id="10" name="矩形 9"/>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1" name="矩形 10"/>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3" name="矩形 12"/>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竖排标题 1"/>
          <p:cNvSpPr>
            <a:spLocks noGrp="1"/>
          </p:cNvSpPr>
          <p:nvPr>
            <p:ph type="title" orient="vert"/>
            <p:custDataLst>
              <p:tags r:id="rId1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2"/>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charset="-122"/>
              </a:defRPr>
            </a:lvl1pPr>
            <a:lvl2pPr indent="0" eaLnBrk="1" fontAlgn="auto" latinLnBrk="0" hangingPunct="1">
              <a:defRPr baseline="0">
                <a:latin typeface="Arial" panose="020B0604020202020204" pitchFamily="34" charset="0"/>
                <a:ea typeface="微软雅黑" panose="020B0503020204020204" charset="-122"/>
              </a:defRPr>
            </a:lvl2pPr>
            <a:lvl3pPr indent="0" eaLnBrk="1" fontAlgn="auto" latinLnBrk="0" hangingPunct="1">
              <a:defRPr baseline="0">
                <a:latin typeface="Arial" panose="020B0604020202020204" pitchFamily="34" charset="0"/>
                <a:ea typeface="微软雅黑" panose="020B0503020204020204" charset="-122"/>
              </a:defRPr>
            </a:lvl3pPr>
            <a:lvl4pPr indent="0" eaLnBrk="1" fontAlgn="auto" latinLnBrk="0" hangingPunct="1">
              <a:defRPr baseline="0">
                <a:latin typeface="Arial" panose="020B0604020202020204" pitchFamily="34" charset="0"/>
                <a:ea typeface="微软雅黑" panose="020B0503020204020204" charset="-122"/>
              </a:defRPr>
            </a:lvl4pPr>
            <a:lvl5pPr indent="0" eaLnBrk="1" fontAlgn="auto" latinLnBrk="0" hangingPunct="1">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635" y="3598545"/>
            <a:ext cx="12191780" cy="3253740"/>
            <a:chOff x="-635" y="3598545"/>
            <a:chExt cx="12191780" cy="3253740"/>
          </a:xfrm>
        </p:grpSpPr>
        <p:pic>
          <p:nvPicPr>
            <p:cNvPr id="8" name="Picture 1"/>
            <p:cNvPicPr>
              <a:picLocks noChangeAspect="1"/>
            </p:cNvPicPr>
            <p:nvPr userDrawn="1">
              <p:custDataLst>
                <p:tags r:id="rId3"/>
              </p:custDataLst>
            </p:nvPr>
          </p:nvPicPr>
          <p:blipFill>
            <a:blip r:embed="rId4"/>
            <a:stretch>
              <a:fillRect/>
            </a:stretch>
          </p:blipFill>
          <p:spPr>
            <a:xfrm>
              <a:off x="-635" y="5125720"/>
              <a:ext cx="3977005" cy="1726565"/>
            </a:xfrm>
            <a:prstGeom prst="rect">
              <a:avLst/>
            </a:prstGeom>
          </p:spPr>
        </p:pic>
        <p:grpSp>
          <p:nvGrpSpPr>
            <p:cNvPr id="9" name="组合 8"/>
            <p:cNvGrpSpPr/>
            <p:nvPr userDrawn="1"/>
          </p:nvGrpSpPr>
          <p:grpSpPr>
            <a:xfrm>
              <a:off x="11892280" y="3598545"/>
              <a:ext cx="298865" cy="1209455"/>
              <a:chOff x="11892280" y="3598545"/>
              <a:chExt cx="298865" cy="1209455"/>
            </a:xfrm>
          </p:grpSpPr>
          <p:sp>
            <p:nvSpPr>
              <p:cNvPr id="10" name="矩形 9"/>
              <p:cNvSpPr/>
              <p:nvPr userDrawn="1">
                <p:custDataLst>
                  <p:tags r:id="rId5"/>
                </p:custDataLst>
              </p:nvPr>
            </p:nvSpPr>
            <p:spPr>
              <a:xfrm>
                <a:off x="11892280" y="4054222"/>
                <a:ext cx="298865" cy="2997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1" name="矩形 10"/>
              <p:cNvSpPr/>
              <p:nvPr userDrawn="1">
                <p:custDataLst>
                  <p:tags r:id="rId6"/>
                </p:custDataLst>
              </p:nvPr>
            </p:nvSpPr>
            <p:spPr>
              <a:xfrm>
                <a:off x="11892280" y="3598545"/>
                <a:ext cx="298865" cy="29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7"/>
                </p:custDataLst>
              </p:nvPr>
            </p:nvSpPr>
            <p:spPr>
              <a:xfrm>
                <a:off x="11892280" y="4508235"/>
                <a:ext cx="298865" cy="2997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pic>
        <p:nvPicPr>
          <p:cNvPr id="15" name="Picture 2"/>
          <p:cNvPicPr>
            <a:picLocks noChangeAspect="1"/>
          </p:cNvPicPr>
          <p:nvPr userDrawn="1">
            <p:custDataLst>
              <p:tags r:id="rId2"/>
            </p:custDataLst>
          </p:nvPr>
        </p:nvPicPr>
        <p:blipFill>
          <a:blip r:embed="rId3"/>
          <a:stretch>
            <a:fillRect/>
          </a:stretch>
        </p:blipFill>
        <p:spPr>
          <a:xfrm>
            <a:off x="0" y="3123940"/>
            <a:ext cx="8611200" cy="3734060"/>
          </a:xfrm>
          <a:prstGeom prst="rect">
            <a:avLst/>
          </a:prstGeom>
        </p:spPr>
      </p:pic>
      <p:sp>
        <p:nvSpPr>
          <p:cNvPr id="6" name="Shape 2972"/>
          <p:cNvSpPr/>
          <p:nvPr userDrawn="1">
            <p:custDataLst>
              <p:tags r:id="rId4"/>
            </p:custDataLst>
          </p:nvPr>
        </p:nvSpPr>
        <p:spPr>
          <a:xfrm>
            <a:off x="9906000" y="6098877"/>
            <a:ext cx="762000" cy="762001"/>
          </a:xfrm>
          <a:prstGeom prst="rect">
            <a:avLst/>
          </a:prstGeom>
          <a:solidFill>
            <a:schemeClr val="accent6">
              <a:hueOff val="-2214564"/>
              <a:satOff val="-18395"/>
              <a:lumOff val="-82870"/>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7" name="Shape 2973"/>
          <p:cNvSpPr/>
          <p:nvPr userDrawn="1">
            <p:custDataLst>
              <p:tags r:id="rId5"/>
            </p:custDataLst>
          </p:nvPr>
        </p:nvSpPr>
        <p:spPr>
          <a:xfrm>
            <a:off x="10668000" y="6096000"/>
            <a:ext cx="762000" cy="762000"/>
          </a:xfrm>
          <a:prstGeom prst="rect">
            <a:avLst/>
          </a:prstGeom>
          <a:solidFill>
            <a:schemeClr val="accent6">
              <a:hueOff val="-2214564"/>
              <a:satOff val="-18395"/>
              <a:lumOff val="-82870"/>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8" name="Shape 2974"/>
          <p:cNvSpPr/>
          <p:nvPr userDrawn="1">
            <p:custDataLst>
              <p:tags r:id="rId6"/>
            </p:custDataLst>
          </p:nvPr>
        </p:nvSpPr>
        <p:spPr>
          <a:xfrm>
            <a:off x="762000" y="0"/>
            <a:ext cx="762000" cy="762001"/>
          </a:xfrm>
          <a:prstGeom prst="rect">
            <a:avLst/>
          </a:prstGeom>
          <a:solidFill>
            <a:schemeClr val="accent6">
              <a:hueOff val="-2214564"/>
              <a:satOff val="-18395"/>
              <a:lumOff val="-82870"/>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9" name="Shape 2975"/>
          <p:cNvSpPr/>
          <p:nvPr userDrawn="1">
            <p:custDataLst>
              <p:tags r:id="rId7"/>
            </p:custDataLst>
          </p:nvPr>
        </p:nvSpPr>
        <p:spPr>
          <a:xfrm>
            <a:off x="11430000" y="76200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0" name="Shape 2972"/>
          <p:cNvSpPr/>
          <p:nvPr userDrawn="1">
            <p:custDataLst>
              <p:tags r:id="rId8"/>
            </p:custDataLst>
          </p:nvPr>
        </p:nvSpPr>
        <p:spPr>
          <a:xfrm>
            <a:off x="9906000" y="6098877"/>
            <a:ext cx="762000" cy="762001"/>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1" name="Shape 2973"/>
          <p:cNvSpPr/>
          <p:nvPr userDrawn="1">
            <p:custDataLst>
              <p:tags r:id="rId9"/>
            </p:custDataLst>
          </p:nvPr>
        </p:nvSpPr>
        <p:spPr>
          <a:xfrm>
            <a:off x="10668000" y="6096000"/>
            <a:ext cx="762000" cy="762000"/>
          </a:xfrm>
          <a:prstGeom prst="rect">
            <a:avLst/>
          </a:prstGeom>
          <a:solidFill>
            <a:schemeClr val="accent1">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2" name="Shape 2974"/>
          <p:cNvSpPr/>
          <p:nvPr userDrawn="1">
            <p:custDataLst>
              <p:tags r:id="rId10"/>
            </p:custDataLst>
          </p:nvPr>
        </p:nvSpPr>
        <p:spPr>
          <a:xfrm>
            <a:off x="762000" y="0"/>
            <a:ext cx="762000" cy="762001"/>
          </a:xfrm>
          <a:prstGeom prst="rect">
            <a:avLst/>
          </a:prstGeom>
          <a:solidFill>
            <a:schemeClr val="accent1">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3" name="Shape 2975"/>
          <p:cNvSpPr/>
          <p:nvPr userDrawn="1">
            <p:custDataLst>
              <p:tags r:id="rId11"/>
            </p:custDataLst>
          </p:nvPr>
        </p:nvSpPr>
        <p:spPr>
          <a:xfrm>
            <a:off x="11430000" y="76200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title" hasCustomPrompt="1"/>
            <p:custDataLst>
              <p:tags r:id="rId12"/>
            </p:custDataLst>
          </p:nvPr>
        </p:nvSpPr>
        <p:spPr>
          <a:xfrm>
            <a:off x="3075177" y="2310197"/>
            <a:ext cx="6041646" cy="139774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编辑</a:t>
            </a:r>
            <a:r>
              <a:rPr lang="zh-CN" altLang="en-US" dirty="0">
                <a:sym typeface="+mn-ea"/>
              </a:rPr>
              <a:t>标</a:t>
            </a:r>
            <a:r>
              <a:rPr dirty="0">
                <a:sym typeface="+mn-ea"/>
              </a:rPr>
              <a:t>题</a:t>
            </a:r>
            <a:endParaRPr dirty="0">
              <a:sym typeface="+mn-ea"/>
            </a:endParaRPr>
          </a:p>
        </p:txBody>
      </p:sp>
      <p:sp>
        <p:nvSpPr>
          <p:cNvPr id="3" name="日期占位符 2"/>
          <p:cNvSpPr>
            <a:spLocks noGrp="1"/>
          </p:cNvSpPr>
          <p:nvPr>
            <p:ph type="dt" sz="half" idx="10"/>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17" name="文本占位符 16"/>
          <p:cNvSpPr>
            <a:spLocks noGrp="1"/>
          </p:cNvSpPr>
          <p:nvPr>
            <p:ph type="body" sz="quarter" idx="13" hasCustomPrompt="1"/>
            <p:custDataLst>
              <p:tags r:id="rId16"/>
            </p:custDataLst>
          </p:nvPr>
        </p:nvSpPr>
        <p:spPr>
          <a:xfrm>
            <a:off x="3075177" y="3889083"/>
            <a:ext cx="6041646" cy="761302"/>
          </a:xfrm>
        </p:spPr>
        <p:txBody>
          <a:bodyPr lIns="91440" tIns="45720" rIns="91440" bIns="45720">
            <a:normAutofit/>
          </a:bodyPr>
          <a:lstStyle>
            <a:lvl1pPr marL="0" indent="0" algn="ctr">
              <a:buNone/>
              <a:defRPr sz="1800" spc="1000" baseline="0">
                <a:latin typeface="Arial" panose="020B0604020202020204" pitchFamily="34" charset="0"/>
                <a:ea typeface="微软雅黑" panose="020B0503020204020204" charset="-122"/>
              </a:defRPr>
            </a:lvl1pPr>
          </a:lstStyle>
          <a:p>
            <a:pPr lvl="0"/>
            <a:r>
              <a:rPr lang="zh-CN" altLang="en-US" dirty="0"/>
              <a:t>单击此处编辑副标题</a:t>
            </a:r>
            <a:endParaRPr lang="zh-CN" altLang="en-US" dirty="0"/>
          </a:p>
        </p:txBody>
      </p:sp>
      <p:sp>
        <p:nvSpPr>
          <p:cNvPr id="18" name="矩形 17"/>
          <p:cNvSpPr/>
          <p:nvPr userDrawn="1">
            <p:custDataLst>
              <p:tags r:id="rId17"/>
            </p:custDataLst>
          </p:nvPr>
        </p:nvSpPr>
        <p:spPr>
          <a:xfrm>
            <a:off x="5849257" y="3778584"/>
            <a:ext cx="493486" cy="580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r>
              <a:rPr lang="zh-CN" altLang="en-US" dirty="0">
                <a:sym typeface="+mn-ea"/>
              </a:rPr>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6" name="Picture 1"/>
          <p:cNvPicPr>
            <a:picLocks noChangeAspect="1"/>
          </p:cNvPicPr>
          <p:nvPr userDrawn="1">
            <p:custDataLst>
              <p:tags r:id="rId6"/>
            </p:custDataLst>
          </p:nvPr>
        </p:nvPicPr>
        <p:blipFill>
          <a:blip r:embed="rId7"/>
          <a:stretch>
            <a:fillRect/>
          </a:stretch>
        </p:blipFill>
        <p:spPr>
          <a:xfrm>
            <a:off x="-635" y="5125720"/>
            <a:ext cx="3977005" cy="1726565"/>
          </a:xfrm>
          <a:prstGeom prst="rect">
            <a:avLst/>
          </a:prstGeom>
        </p:spPr>
      </p:pic>
      <p:pic>
        <p:nvPicPr>
          <p:cNvPr id="7" name="Picture 1"/>
          <p:cNvPicPr>
            <a:picLocks noChangeAspect="1"/>
          </p:cNvPicPr>
          <p:nvPr userDrawn="1">
            <p:custDataLst>
              <p:tags r:id="rId8"/>
            </p:custDataLst>
          </p:nvPr>
        </p:nvPicPr>
        <p:blipFill>
          <a:blip r:embed="rId7"/>
          <a:stretch>
            <a:fillRect/>
          </a:stretch>
        </p:blipFill>
        <p:spPr>
          <a:xfrm flipH="1">
            <a:off x="8214995" y="5125720"/>
            <a:ext cx="3977005" cy="1726565"/>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pic>
        <p:nvPicPr>
          <p:cNvPr id="10" name="Picture 1"/>
          <p:cNvPicPr>
            <a:picLocks noChangeAspect="1"/>
          </p:cNvPicPr>
          <p:nvPr userDrawn="1">
            <p:custDataLst>
              <p:tags r:id="rId2"/>
            </p:custDataLst>
          </p:nvPr>
        </p:nvPicPr>
        <p:blipFill>
          <a:blip r:embed="rId3"/>
          <a:stretch>
            <a:fillRect/>
          </a:stretch>
        </p:blipFill>
        <p:spPr>
          <a:xfrm>
            <a:off x="0" y="3914775"/>
            <a:ext cx="6788150" cy="2946400"/>
          </a:xfrm>
          <a:prstGeom prst="rect">
            <a:avLst/>
          </a:prstGeom>
        </p:spPr>
      </p:pic>
      <p:sp>
        <p:nvSpPr>
          <p:cNvPr id="8" name="矩形 7"/>
          <p:cNvSpPr/>
          <p:nvPr userDrawn="1">
            <p:custDataLst>
              <p:tags r:id="rId4"/>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 name="标题 1"/>
          <p:cNvSpPr>
            <a:spLocks noGrp="1"/>
          </p:cNvSpPr>
          <p:nvPr>
            <p:ph type="title" hasCustomPrompt="1"/>
            <p:custDataLst>
              <p:tags r:id="rId5"/>
            </p:custDataLst>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3810"/>
            <a:ext cx="12191365" cy="6866255"/>
            <a:chOff x="0" y="-3810"/>
            <a:chExt cx="12191365" cy="6866255"/>
          </a:xfrm>
        </p:grpSpPr>
        <p:pic>
          <p:nvPicPr>
            <p:cNvPr id="11"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2" name="组合 11"/>
            <p:cNvGrpSpPr/>
            <p:nvPr userDrawn="1"/>
          </p:nvGrpSpPr>
          <p:grpSpPr>
            <a:xfrm>
              <a:off x="11217275" y="-3810"/>
              <a:ext cx="974090" cy="907415"/>
              <a:chOff x="11217275" y="-3810"/>
              <a:chExt cx="974090" cy="907415"/>
            </a:xfrm>
          </p:grpSpPr>
          <p:sp>
            <p:nvSpPr>
              <p:cNvPr id="13" name="矩形 12"/>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7" name="矩形 16"/>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8" name="矩形 17"/>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6"/>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7"/>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8"/>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 y="-3810"/>
            <a:ext cx="4866885" cy="6866255"/>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微软雅黑" panose="020B0503020204020204" charset="-122"/>
              <a:sym typeface="+mn-ea"/>
            </a:endParaRPr>
          </a:p>
        </p:txBody>
      </p:sp>
      <p:sp>
        <p:nvSpPr>
          <p:cNvPr id="2" name="标题 1"/>
          <p:cNvSpPr>
            <a:spLocks noGrp="1"/>
          </p:cNvSpPr>
          <p:nvPr>
            <p:ph type="title" hasCustomPrompt="1"/>
            <p:custDataLst>
              <p:tags r:id="rId3"/>
            </p:custDataLst>
          </p:nvPr>
        </p:nvSpPr>
        <p:spPr>
          <a:xfrm>
            <a:off x="477080" y="770255"/>
            <a:ext cx="4115435" cy="882015"/>
          </a:xfrm>
          <a:noFill/>
        </p:spPr>
        <p:txBody>
          <a:bodyPr lIns="90000" tIns="46800" rIns="90000" bIns="46800" anchor="ctr">
            <a:normAutofit/>
          </a:bodyP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80890" y="1764030"/>
            <a:ext cx="4111625" cy="4093210"/>
          </a:xfrm>
          <a:noFill/>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6" name="Picture 1"/>
          <p:cNvPicPr>
            <a:picLocks noChangeAspect="1"/>
          </p:cNvPicPr>
          <p:nvPr userDrawn="1">
            <p:custDataLst>
              <p:tags r:id="rId9"/>
            </p:custDataLst>
          </p:nvPr>
        </p:nvPicPr>
        <p:blipFill>
          <a:blip r:embed="rId10"/>
          <a:stretch>
            <a:fillRect/>
          </a:stretch>
        </p:blipFill>
        <p:spPr>
          <a:xfrm>
            <a:off x="0" y="5455920"/>
            <a:ext cx="3241040" cy="1406525"/>
          </a:xfrm>
          <a:prstGeom prst="rect">
            <a:avLst/>
          </a:prstGeom>
        </p:spPr>
      </p:pic>
      <p:grpSp>
        <p:nvGrpSpPr>
          <p:cNvPr id="11" name="组合 10"/>
          <p:cNvGrpSpPr/>
          <p:nvPr userDrawn="1">
            <p:custDataLst>
              <p:tags r:id="rId11"/>
            </p:custDataLst>
          </p:nvPr>
        </p:nvGrpSpPr>
        <p:grpSpPr>
          <a:xfrm rot="0">
            <a:off x="11217275" y="-3810"/>
            <a:ext cx="974090" cy="907415"/>
            <a:chOff x="11217275" y="-3810"/>
            <a:chExt cx="974090" cy="907415"/>
          </a:xfrm>
        </p:grpSpPr>
        <p:sp>
          <p:nvSpPr>
            <p:cNvPr id="13" name="矩形 12"/>
            <p:cNvSpPr/>
            <p:nvPr userDrawn="1">
              <p:custDataLst>
                <p:tags r:id="rId12"/>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0" name="矩形 9"/>
            <p:cNvSpPr/>
            <p:nvPr userDrawn="1">
              <p:custDataLst>
                <p:tags r:id="rId13"/>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14"/>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15"/>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9" name="矩形 18"/>
            <p:cNvSpPr/>
            <p:nvPr userDrawn="1">
              <p:custDataLst>
                <p:tags r:id="rId16"/>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1" name="矩形 20"/>
            <p:cNvSpPr/>
            <p:nvPr userDrawn="1">
              <p:custDataLst>
                <p:tags r:id="rId17"/>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635" y="0"/>
            <a:ext cx="12192000" cy="2664000"/>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612000" y="619200"/>
            <a:ext cx="10976400" cy="788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lIns="90000" tIns="46800" rIns="90000" bIns="46800">
            <a:normAutofit/>
          </a:bodyPr>
          <a:lstStyle>
            <a:lvl1pPr algn="ct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6" name="Picture 1"/>
          <p:cNvPicPr>
            <a:picLocks noChangeAspect="1"/>
          </p:cNvPicPr>
          <p:nvPr userDrawn="1">
            <p:custDataLst>
              <p:tags r:id="rId9"/>
            </p:custDataLst>
          </p:nvPr>
        </p:nvPicPr>
        <p:blipFill>
          <a:blip r:embed="rId10"/>
          <a:stretch>
            <a:fillRect/>
          </a:stretch>
        </p:blipFill>
        <p:spPr>
          <a:xfrm>
            <a:off x="-635" y="5125720"/>
            <a:ext cx="3977005" cy="1726565"/>
          </a:xfrm>
          <a:prstGeom prst="rect">
            <a:avLst/>
          </a:prstGeom>
        </p:spPr>
      </p:pic>
      <p:grpSp>
        <p:nvGrpSpPr>
          <p:cNvPr id="11" name="组合 10"/>
          <p:cNvGrpSpPr/>
          <p:nvPr userDrawn="1">
            <p:custDataLst>
              <p:tags r:id="rId11"/>
            </p:custDataLst>
          </p:nvPr>
        </p:nvGrpSpPr>
        <p:grpSpPr>
          <a:xfrm rot="0">
            <a:off x="11892280" y="3598545"/>
            <a:ext cx="299085" cy="1209675"/>
            <a:chOff x="11892280" y="3598545"/>
            <a:chExt cx="298865" cy="1209455"/>
          </a:xfrm>
        </p:grpSpPr>
        <p:sp>
          <p:nvSpPr>
            <p:cNvPr id="13" name="矩形 12"/>
            <p:cNvSpPr/>
            <p:nvPr userDrawn="1">
              <p:custDataLst>
                <p:tags r:id="rId12"/>
              </p:custDataLst>
            </p:nvPr>
          </p:nvSpPr>
          <p:spPr>
            <a:xfrm>
              <a:off x="11892280" y="4054222"/>
              <a:ext cx="298865" cy="2997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8" name="矩形 7"/>
            <p:cNvSpPr/>
            <p:nvPr userDrawn="1">
              <p:custDataLst>
                <p:tags r:id="rId13"/>
              </p:custDataLst>
            </p:nvPr>
          </p:nvSpPr>
          <p:spPr>
            <a:xfrm>
              <a:off x="11892280" y="3598545"/>
              <a:ext cx="298865" cy="29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14"/>
              </p:custDataLst>
            </p:nvPr>
          </p:nvSpPr>
          <p:spPr>
            <a:xfrm>
              <a:off x="11892280" y="4508235"/>
              <a:ext cx="298865" cy="2997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604800" y="462915"/>
            <a:ext cx="10976400" cy="771885"/>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solidFill>
                  <a:schemeClr val="tx2">
                    <a:lumMod val="50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2">
                    <a:lumMod val="50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2">
                    <a:lumMod val="50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grpSp>
        <p:nvGrpSpPr>
          <p:cNvPr id="16" name="组合 15"/>
          <p:cNvGrpSpPr/>
          <p:nvPr userDrawn="1">
            <p:custDataLst>
              <p:tags r:id="rId9"/>
            </p:custDataLst>
          </p:nvPr>
        </p:nvGrpSpPr>
        <p:grpSpPr>
          <a:xfrm>
            <a:off x="11217275" y="-3810"/>
            <a:ext cx="974090" cy="907415"/>
            <a:chOff x="11217275" y="-3810"/>
            <a:chExt cx="974090" cy="907415"/>
          </a:xfrm>
        </p:grpSpPr>
        <p:sp>
          <p:nvSpPr>
            <p:cNvPr id="17" name="矩形 16"/>
            <p:cNvSpPr/>
            <p:nvPr userDrawn="1">
              <p:custDataLst>
                <p:tags r:id="rId10"/>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8" name="矩形 17"/>
            <p:cNvSpPr/>
            <p:nvPr userDrawn="1">
              <p:custDataLst>
                <p:tags r:id="rId11"/>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9" name="矩形 18"/>
            <p:cNvSpPr/>
            <p:nvPr userDrawn="1">
              <p:custDataLst>
                <p:tags r:id="rId12"/>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0" name="矩形 19"/>
            <p:cNvSpPr/>
            <p:nvPr userDrawn="1">
              <p:custDataLst>
                <p:tags r:id="rId13"/>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1" name="矩形 20"/>
            <p:cNvSpPr/>
            <p:nvPr userDrawn="1">
              <p:custDataLst>
                <p:tags r:id="rId14"/>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2" name="矩形 21"/>
            <p:cNvSpPr/>
            <p:nvPr userDrawn="1">
              <p:custDataLst>
                <p:tags r:id="rId15"/>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579600" y="133095"/>
            <a:ext cx="11037600" cy="670167"/>
          </a:xfrm>
        </p:spPr>
        <p:txBody>
          <a:bodyPr lIns="90000" tIns="46800" rIns="90000" bIns="46800">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pic>
        <p:nvPicPr>
          <p:cNvPr id="6" name="Picture 1"/>
          <p:cNvPicPr>
            <a:picLocks noChangeAspect="1"/>
          </p:cNvPicPr>
          <p:nvPr userDrawn="1">
            <p:custDataLst>
              <p:tags r:id="rId11"/>
            </p:custDataLst>
          </p:nvPr>
        </p:nvPicPr>
        <p:blipFill>
          <a:blip r:embed="rId12"/>
          <a:stretch>
            <a:fillRect/>
          </a:stretch>
        </p:blipFill>
        <p:spPr>
          <a:xfrm>
            <a:off x="-635" y="5125720"/>
            <a:ext cx="3977005" cy="1726565"/>
          </a:xfrm>
          <a:prstGeom prst="rect">
            <a:avLst/>
          </a:prstGeom>
        </p:spPr>
      </p:pic>
      <p:grpSp>
        <p:nvGrpSpPr>
          <p:cNvPr id="8" name="组合 7"/>
          <p:cNvGrpSpPr/>
          <p:nvPr userDrawn="1">
            <p:custDataLst>
              <p:tags r:id="rId13"/>
            </p:custDataLst>
          </p:nvPr>
        </p:nvGrpSpPr>
        <p:grpSpPr>
          <a:xfrm rot="0">
            <a:off x="11892915" y="1598295"/>
            <a:ext cx="299085" cy="1209675"/>
            <a:chOff x="11892915" y="1598295"/>
            <a:chExt cx="298865" cy="1209455"/>
          </a:xfrm>
        </p:grpSpPr>
        <p:sp>
          <p:nvSpPr>
            <p:cNvPr id="23" name="矩形 22"/>
            <p:cNvSpPr/>
            <p:nvPr userDrawn="1">
              <p:custDataLst>
                <p:tags r:id="rId14"/>
              </p:custDataLst>
            </p:nvPr>
          </p:nvSpPr>
          <p:spPr>
            <a:xfrm>
              <a:off x="11892915" y="2053972"/>
              <a:ext cx="298865" cy="2997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4" name="矩形 23"/>
            <p:cNvSpPr/>
            <p:nvPr userDrawn="1">
              <p:custDataLst>
                <p:tags r:id="rId15"/>
              </p:custDataLst>
            </p:nvPr>
          </p:nvSpPr>
          <p:spPr>
            <a:xfrm>
              <a:off x="11892915" y="1598295"/>
              <a:ext cx="298865" cy="29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5" name="矩形 24"/>
            <p:cNvSpPr/>
            <p:nvPr userDrawn="1">
              <p:custDataLst>
                <p:tags r:id="rId16"/>
              </p:custDataLst>
            </p:nvPr>
          </p:nvSpPr>
          <p:spPr>
            <a:xfrm>
              <a:off x="11892915" y="2507985"/>
              <a:ext cx="298865" cy="2997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bg>
      <p:bgPr>
        <a:gradFill>
          <a:gsLst>
            <a:gs pos="0">
              <a:schemeClr val="bg2"/>
            </a:gs>
            <a:gs pos="100000">
              <a:schemeClr val="tx2"/>
            </a:gs>
          </a:gsLst>
          <a:lin ang="3600000" scaled="0"/>
        </a:gra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lIns="90000" tIns="46800" rIns="90000" bIns="46800">
            <a:normAutofit/>
          </a:bodyPr>
          <a:lstStyle>
            <a:lvl1pPr algn="ct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grpSp>
        <p:nvGrpSpPr>
          <p:cNvPr id="16" name="组合 15"/>
          <p:cNvGrpSpPr/>
          <p:nvPr userDrawn="1">
            <p:custDataLst>
              <p:tags r:id="rId8"/>
            </p:custDataLst>
          </p:nvPr>
        </p:nvGrpSpPr>
        <p:grpSpPr>
          <a:xfrm rot="0">
            <a:off x="-116840" y="2726055"/>
            <a:ext cx="577850" cy="1240155"/>
            <a:chOff x="-116657" y="2874445"/>
            <a:chExt cx="577659" cy="1240236"/>
          </a:xfrm>
        </p:grpSpPr>
        <p:sp>
          <p:nvSpPr>
            <p:cNvPr id="37" name="任意多边形: 形状 36"/>
            <p:cNvSpPr/>
            <p:nvPr userDrawn="1">
              <p:custDataLst>
                <p:tags r:id="rId9"/>
              </p:custDataLst>
            </p:nvPr>
          </p:nvSpPr>
          <p:spPr>
            <a:xfrm rot="13620000" flipH="1">
              <a:off x="-128691" y="3543424"/>
              <a:ext cx="271780" cy="233045"/>
            </a:xfrm>
            <a:custGeom>
              <a:avLst/>
              <a:gdLst>
                <a:gd name="connsiteX0" fmla="*/ 0 w 271780"/>
                <a:gd name="connsiteY0" fmla="*/ 233045 h 233045"/>
                <a:gd name="connsiteX1" fmla="*/ 271780 w 271780"/>
                <a:gd name="connsiteY1" fmla="*/ 233045 h 233045"/>
                <a:gd name="connsiteX2" fmla="*/ 271780 w 271780"/>
                <a:gd name="connsiteY2" fmla="*/ 0 h 233045"/>
                <a:gd name="connsiteX3" fmla="*/ 232653 w 271780"/>
                <a:gd name="connsiteY3" fmla="*/ 0 h 233045"/>
                <a:gd name="connsiteX4" fmla="*/ 0 w 271780"/>
                <a:gd name="connsiteY4" fmla="*/ 216952 h 233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80" h="233045">
                  <a:moveTo>
                    <a:pt x="0" y="233045"/>
                  </a:moveTo>
                  <a:lnTo>
                    <a:pt x="271780" y="233045"/>
                  </a:lnTo>
                  <a:lnTo>
                    <a:pt x="271780" y="0"/>
                  </a:lnTo>
                  <a:lnTo>
                    <a:pt x="232653" y="0"/>
                  </a:lnTo>
                  <a:lnTo>
                    <a:pt x="0" y="216952"/>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28" name="矩形 27"/>
            <p:cNvSpPr/>
            <p:nvPr userDrawn="1">
              <p:custDataLst>
                <p:tags r:id="rId10"/>
              </p:custDataLst>
            </p:nvPr>
          </p:nvSpPr>
          <p:spPr>
            <a:xfrm rot="13620000" flipH="1">
              <a:off x="227322" y="3575316"/>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41" name="任意多边形: 形状 40"/>
            <p:cNvSpPr/>
            <p:nvPr userDrawn="1">
              <p:custDataLst>
                <p:tags r:id="rId11"/>
              </p:custDataLst>
            </p:nvPr>
          </p:nvSpPr>
          <p:spPr>
            <a:xfrm rot="13587297" flipH="1">
              <a:off x="-113169" y="3880684"/>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16839 w 234315"/>
                <a:gd name="connsiteY3" fmla="*/ 0 h 233680"/>
                <a:gd name="connsiteX4" fmla="*/ 0 w 234315"/>
                <a:gd name="connsiteY4" fmla="*/ 206097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16839" y="0"/>
                  </a:lnTo>
                  <a:lnTo>
                    <a:pt x="0" y="206097"/>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35" name="任意多边形: 形状 34"/>
            <p:cNvSpPr/>
            <p:nvPr userDrawn="1">
              <p:custDataLst>
                <p:tags r:id="rId12"/>
              </p:custDataLst>
            </p:nvPr>
          </p:nvSpPr>
          <p:spPr>
            <a:xfrm rot="13620000" flipH="1">
              <a:off x="-116975" y="3203650"/>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24549 w 234315"/>
                <a:gd name="connsiteY3" fmla="*/ 0 h 233680"/>
                <a:gd name="connsiteX4" fmla="*/ 0 w 234315"/>
                <a:gd name="connsiteY4" fmla="*/ 209395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24549" y="0"/>
                  </a:lnTo>
                  <a:lnTo>
                    <a:pt x="0" y="20939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31" name="矩形 30"/>
            <p:cNvSpPr/>
            <p:nvPr userDrawn="1">
              <p:custDataLst>
                <p:tags r:id="rId13"/>
              </p:custDataLst>
            </p:nvPr>
          </p:nvSpPr>
          <p:spPr>
            <a:xfrm rot="13620000" flipH="1">
              <a:off x="207541" y="3229882"/>
              <a:ext cx="271780" cy="23304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23" name="任意多边形: 形状 22"/>
            <p:cNvSpPr/>
            <p:nvPr userDrawn="1">
              <p:custDataLst>
                <p:tags r:id="rId14"/>
              </p:custDataLst>
            </p:nvPr>
          </p:nvSpPr>
          <p:spPr>
            <a:xfrm rot="13620000" flipH="1">
              <a:off x="-106734" y="2874445"/>
              <a:ext cx="233680" cy="233680"/>
            </a:xfrm>
            <a:custGeom>
              <a:avLst/>
              <a:gdLst>
                <a:gd name="connsiteX0" fmla="*/ 0 w 233680"/>
                <a:gd name="connsiteY0" fmla="*/ 233680 h 233680"/>
                <a:gd name="connsiteX1" fmla="*/ 233680 w 233680"/>
                <a:gd name="connsiteY1" fmla="*/ 233680 h 233680"/>
                <a:gd name="connsiteX2" fmla="*/ 233680 w 233680"/>
                <a:gd name="connsiteY2" fmla="*/ 0 h 233680"/>
                <a:gd name="connsiteX3" fmla="*/ 209681 w 233680"/>
                <a:gd name="connsiteY3" fmla="*/ 0 h 233680"/>
                <a:gd name="connsiteX4" fmla="*/ 0 w 233680"/>
                <a:gd name="connsiteY4" fmla="*/ 195531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 h="233680">
                  <a:moveTo>
                    <a:pt x="0" y="233680"/>
                  </a:moveTo>
                  <a:lnTo>
                    <a:pt x="233680" y="233680"/>
                  </a:lnTo>
                  <a:lnTo>
                    <a:pt x="233680" y="0"/>
                  </a:lnTo>
                  <a:lnTo>
                    <a:pt x="209681" y="0"/>
                  </a:lnTo>
                  <a:lnTo>
                    <a:pt x="0" y="195531"/>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grpSp>
      <p:grpSp>
        <p:nvGrpSpPr>
          <p:cNvPr id="42" name="组合 41"/>
          <p:cNvGrpSpPr/>
          <p:nvPr userDrawn="1">
            <p:custDataLst>
              <p:tags r:id="rId15"/>
            </p:custDataLst>
          </p:nvPr>
        </p:nvGrpSpPr>
        <p:grpSpPr>
          <a:xfrm rot="0" flipH="1">
            <a:off x="11720195" y="2726055"/>
            <a:ext cx="577850" cy="1240155"/>
            <a:chOff x="-116657" y="2874445"/>
            <a:chExt cx="577659" cy="1240236"/>
          </a:xfrm>
        </p:grpSpPr>
        <p:sp>
          <p:nvSpPr>
            <p:cNvPr id="43" name="任意多边形: 形状 42"/>
            <p:cNvSpPr/>
            <p:nvPr userDrawn="1">
              <p:custDataLst>
                <p:tags r:id="rId16"/>
              </p:custDataLst>
            </p:nvPr>
          </p:nvSpPr>
          <p:spPr>
            <a:xfrm rot="13620000" flipH="1">
              <a:off x="-128691" y="3543424"/>
              <a:ext cx="271780" cy="233045"/>
            </a:xfrm>
            <a:custGeom>
              <a:avLst/>
              <a:gdLst>
                <a:gd name="connsiteX0" fmla="*/ 0 w 271780"/>
                <a:gd name="connsiteY0" fmla="*/ 233045 h 233045"/>
                <a:gd name="connsiteX1" fmla="*/ 271780 w 271780"/>
                <a:gd name="connsiteY1" fmla="*/ 233045 h 233045"/>
                <a:gd name="connsiteX2" fmla="*/ 271780 w 271780"/>
                <a:gd name="connsiteY2" fmla="*/ 0 h 233045"/>
                <a:gd name="connsiteX3" fmla="*/ 232653 w 271780"/>
                <a:gd name="connsiteY3" fmla="*/ 0 h 233045"/>
                <a:gd name="connsiteX4" fmla="*/ 0 w 271780"/>
                <a:gd name="connsiteY4" fmla="*/ 216952 h 233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80" h="233045">
                  <a:moveTo>
                    <a:pt x="0" y="233045"/>
                  </a:moveTo>
                  <a:lnTo>
                    <a:pt x="271780" y="233045"/>
                  </a:lnTo>
                  <a:lnTo>
                    <a:pt x="271780" y="0"/>
                  </a:lnTo>
                  <a:lnTo>
                    <a:pt x="232653" y="0"/>
                  </a:lnTo>
                  <a:lnTo>
                    <a:pt x="0" y="216952"/>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44" name="矩形 43"/>
            <p:cNvSpPr/>
            <p:nvPr userDrawn="1">
              <p:custDataLst>
                <p:tags r:id="rId17"/>
              </p:custDataLst>
            </p:nvPr>
          </p:nvSpPr>
          <p:spPr>
            <a:xfrm rot="13620000" flipH="1">
              <a:off x="227322" y="3575316"/>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45" name="任意多边形: 形状 44"/>
            <p:cNvSpPr/>
            <p:nvPr userDrawn="1">
              <p:custDataLst>
                <p:tags r:id="rId18"/>
              </p:custDataLst>
            </p:nvPr>
          </p:nvSpPr>
          <p:spPr>
            <a:xfrm rot="13587297" flipH="1">
              <a:off x="-113169" y="3880684"/>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16839 w 234315"/>
                <a:gd name="connsiteY3" fmla="*/ 0 h 233680"/>
                <a:gd name="connsiteX4" fmla="*/ 0 w 234315"/>
                <a:gd name="connsiteY4" fmla="*/ 206097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16839" y="0"/>
                  </a:lnTo>
                  <a:lnTo>
                    <a:pt x="0" y="206097"/>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46" name="任意多边形: 形状 45"/>
            <p:cNvSpPr/>
            <p:nvPr userDrawn="1">
              <p:custDataLst>
                <p:tags r:id="rId19"/>
              </p:custDataLst>
            </p:nvPr>
          </p:nvSpPr>
          <p:spPr>
            <a:xfrm rot="13620000" flipH="1">
              <a:off x="-116975" y="3203650"/>
              <a:ext cx="234315" cy="233680"/>
            </a:xfrm>
            <a:custGeom>
              <a:avLst/>
              <a:gdLst>
                <a:gd name="connsiteX0" fmla="*/ 0 w 234315"/>
                <a:gd name="connsiteY0" fmla="*/ 233680 h 233680"/>
                <a:gd name="connsiteX1" fmla="*/ 234315 w 234315"/>
                <a:gd name="connsiteY1" fmla="*/ 233680 h 233680"/>
                <a:gd name="connsiteX2" fmla="*/ 234315 w 234315"/>
                <a:gd name="connsiteY2" fmla="*/ 0 h 233680"/>
                <a:gd name="connsiteX3" fmla="*/ 224549 w 234315"/>
                <a:gd name="connsiteY3" fmla="*/ 0 h 233680"/>
                <a:gd name="connsiteX4" fmla="*/ 0 w 234315"/>
                <a:gd name="connsiteY4" fmla="*/ 209395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 h="233680">
                  <a:moveTo>
                    <a:pt x="0" y="233680"/>
                  </a:moveTo>
                  <a:lnTo>
                    <a:pt x="234315" y="233680"/>
                  </a:lnTo>
                  <a:lnTo>
                    <a:pt x="234315" y="0"/>
                  </a:lnTo>
                  <a:lnTo>
                    <a:pt x="224549" y="0"/>
                  </a:lnTo>
                  <a:lnTo>
                    <a:pt x="0" y="20939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sp>
          <p:nvSpPr>
            <p:cNvPr id="47" name="矩形 46"/>
            <p:cNvSpPr/>
            <p:nvPr userDrawn="1">
              <p:custDataLst>
                <p:tags r:id="rId20"/>
              </p:custDataLst>
            </p:nvPr>
          </p:nvSpPr>
          <p:spPr>
            <a:xfrm rot="13620000" flipH="1">
              <a:off x="207541" y="3229882"/>
              <a:ext cx="271780" cy="23304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48" name="任意多边形: 形状 47"/>
            <p:cNvSpPr/>
            <p:nvPr userDrawn="1">
              <p:custDataLst>
                <p:tags r:id="rId21"/>
              </p:custDataLst>
            </p:nvPr>
          </p:nvSpPr>
          <p:spPr>
            <a:xfrm rot="13620000" flipH="1">
              <a:off x="-106734" y="2874445"/>
              <a:ext cx="233680" cy="233680"/>
            </a:xfrm>
            <a:custGeom>
              <a:avLst/>
              <a:gdLst>
                <a:gd name="connsiteX0" fmla="*/ 0 w 233680"/>
                <a:gd name="connsiteY0" fmla="*/ 233680 h 233680"/>
                <a:gd name="connsiteX1" fmla="*/ 233680 w 233680"/>
                <a:gd name="connsiteY1" fmla="*/ 233680 h 233680"/>
                <a:gd name="connsiteX2" fmla="*/ 233680 w 233680"/>
                <a:gd name="connsiteY2" fmla="*/ 0 h 233680"/>
                <a:gd name="connsiteX3" fmla="*/ 209681 w 233680"/>
                <a:gd name="connsiteY3" fmla="*/ 0 h 233680"/>
                <a:gd name="connsiteX4" fmla="*/ 0 w 233680"/>
                <a:gd name="connsiteY4" fmla="*/ 195531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 h="233680">
                  <a:moveTo>
                    <a:pt x="0" y="233680"/>
                  </a:moveTo>
                  <a:lnTo>
                    <a:pt x="233680" y="233680"/>
                  </a:lnTo>
                  <a:lnTo>
                    <a:pt x="233680" y="0"/>
                  </a:lnTo>
                  <a:lnTo>
                    <a:pt x="209681" y="0"/>
                  </a:lnTo>
                  <a:lnTo>
                    <a:pt x="0" y="195531"/>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a typeface="微软雅黑" panose="020B0503020204020204" charset="-122"/>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sp>
        <p:nvSpPr>
          <p:cNvPr id="6" name="Shape 278"/>
          <p:cNvSpPr/>
          <p:nvPr userDrawn="1">
            <p:custDataLst>
              <p:tags r:id="rId2"/>
            </p:custDataLst>
          </p:nvPr>
        </p:nvSpPr>
        <p:spPr>
          <a:xfrm>
            <a:off x="4568825" y="6985"/>
            <a:ext cx="7620000" cy="6861810"/>
          </a:xfrm>
          <a:prstGeom prst="rect">
            <a:avLst/>
          </a:prstGeom>
          <a:solidFill>
            <a:schemeClr val="bg2">
              <a:lumMod val="95000"/>
              <a:alpha val="50000"/>
            </a:schemeClr>
          </a:solidFill>
          <a:ln w="12700">
            <a:miter lim="400000"/>
          </a:ln>
        </p:spPr>
        <p:txBody>
          <a:bodyPr lIns="25400" tIns="25400" rIns="25400" bIns="25400" anchor="ctr"/>
          <a:lstStyle/>
          <a:p>
            <a:pPr>
              <a:lnSpc>
                <a:spcPct val="100000"/>
              </a:lnSpc>
              <a:defRPr sz="3000">
                <a:solidFill>
                  <a:schemeClr val="accent6">
                    <a:hueOff val="-2214564"/>
                    <a:satOff val="-18395"/>
                    <a:lumOff val="-82870"/>
                    <a:alpha val="70145"/>
                  </a:schemeClr>
                </a:solidFill>
              </a:defRPr>
            </a:pPr>
            <a:endParaRPr sz="1500" baseline="0">
              <a:latin typeface="Arial" panose="020B0604020202020204" pitchFamily="34" charset="0"/>
              <a:ea typeface="微软雅黑" panose="020B0503020204020204" charset="-122"/>
              <a:cs typeface="+mn-ea"/>
              <a:sym typeface="+mn-lt"/>
            </a:endParaRPr>
          </a:p>
        </p:txBody>
      </p:sp>
      <p:pic>
        <p:nvPicPr>
          <p:cNvPr id="7" name="Picture 2"/>
          <p:cNvPicPr>
            <a:picLocks noChangeAspect="1"/>
          </p:cNvPicPr>
          <p:nvPr userDrawn="1">
            <p:custDataLst>
              <p:tags r:id="rId3"/>
            </p:custDataLst>
          </p:nvPr>
        </p:nvPicPr>
        <p:blipFill>
          <a:blip r:embed="rId4"/>
          <a:stretch>
            <a:fillRect/>
          </a:stretch>
        </p:blipFill>
        <p:spPr>
          <a:xfrm>
            <a:off x="0" y="3123940"/>
            <a:ext cx="8611200" cy="3734060"/>
          </a:xfrm>
          <a:prstGeom prst="rect">
            <a:avLst/>
          </a:prstGeom>
        </p:spPr>
      </p:pic>
      <p:sp>
        <p:nvSpPr>
          <p:cNvPr id="8" name="Shape 1924"/>
          <p:cNvSpPr/>
          <p:nvPr userDrawn="1">
            <p:custDataLst>
              <p:tags r:id="rId5"/>
            </p:custDataLst>
          </p:nvPr>
        </p:nvSpPr>
        <p:spPr>
          <a:xfrm>
            <a:off x="9906000" y="6135339"/>
            <a:ext cx="762000" cy="762001"/>
          </a:xfrm>
          <a:prstGeom prst="rect">
            <a:avLst/>
          </a:prstGeom>
          <a:solidFill>
            <a:schemeClr val="accent3">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9" name="Shape 1926"/>
          <p:cNvSpPr/>
          <p:nvPr userDrawn="1">
            <p:custDataLst>
              <p:tags r:id="rId6"/>
            </p:custDataLst>
          </p:nvPr>
        </p:nvSpPr>
        <p:spPr>
          <a:xfrm>
            <a:off x="10668000" y="6132462"/>
            <a:ext cx="762000" cy="762000"/>
          </a:xfrm>
          <a:prstGeom prst="rect">
            <a:avLst/>
          </a:prstGeom>
          <a:solidFill>
            <a:schemeClr val="accent1">
              <a:alpha val="14998"/>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0" name="Shape 1929"/>
          <p:cNvSpPr/>
          <p:nvPr userDrawn="1">
            <p:custDataLst>
              <p:tags r:id="rId7"/>
            </p:custDataLst>
          </p:nvPr>
        </p:nvSpPr>
        <p:spPr>
          <a:xfrm>
            <a:off x="0" y="763439"/>
            <a:ext cx="762001" cy="762000"/>
          </a:xfrm>
          <a:prstGeom prst="rect">
            <a:avLst/>
          </a:prstGeom>
          <a:solidFill>
            <a:schemeClr val="accent5">
              <a:alpha val="4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1" name="Shape 1930"/>
          <p:cNvSpPr/>
          <p:nvPr userDrawn="1">
            <p:custDataLst>
              <p:tags r:id="rId8"/>
            </p:custDataLst>
          </p:nvPr>
        </p:nvSpPr>
        <p:spPr>
          <a:xfrm>
            <a:off x="11430001" y="2299690"/>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12" name="Shape 1925"/>
          <p:cNvSpPr/>
          <p:nvPr userDrawn="1">
            <p:custDataLst>
              <p:tags r:id="rId9"/>
            </p:custDataLst>
          </p:nvPr>
        </p:nvSpPr>
        <p:spPr>
          <a:xfrm>
            <a:off x="6854382" y="5350617"/>
            <a:ext cx="762000" cy="762000"/>
          </a:xfrm>
          <a:prstGeom prst="rect">
            <a:avLst/>
          </a:prstGeom>
          <a:solidFill>
            <a:schemeClr val="accent6">
              <a:hueOff val="-2214564"/>
              <a:satOff val="-18395"/>
              <a:lumOff val="-82870"/>
              <a:alpha val="2000"/>
            </a:schemeClr>
          </a:solidFill>
          <a:ln w="12700">
            <a:miter lim="400000"/>
          </a:ln>
        </p:spPr>
        <p:txBody>
          <a:bodyPr lIns="35719" tIns="35719" rIns="35719" bIns="35719" anchor="ctr"/>
          <a:lstStyle/>
          <a:p>
            <a:pPr marL="0" marR="0" lvl="0" indent="0" algn="l" defTabSz="410845" rtl="0" eaLnBrk="1" fontAlgn="auto" latinLnBrk="0" hangingPunct="0">
              <a:lnSpc>
                <a:spcPct val="100000"/>
              </a:lnSpc>
              <a:spcBef>
                <a:spcPts val="0"/>
              </a:spcBef>
              <a:spcAft>
                <a:spcPts val="0"/>
              </a:spcAft>
              <a:buClrTx/>
              <a:buSzTx/>
              <a:buFontTx/>
              <a:buNone/>
              <a:defRPr sz="3000">
                <a:solidFill>
                  <a:srgbClr val="53585F"/>
                </a:solidFill>
              </a:defRPr>
            </a:pPr>
            <a:endParaRPr kumimoji="0" sz="1500" b="0" i="0" u="none" strike="noStrike" kern="0" cap="none" spc="0" normalizeH="0" baseline="0" noProof="0">
              <a:ln>
                <a:noFill/>
              </a:ln>
              <a:solidFill>
                <a:srgbClr val="53585F"/>
              </a:solidFill>
              <a:effectLst/>
              <a:uLnTx/>
              <a:uFillTx/>
              <a:latin typeface="Arial" panose="020B0604020202020204" pitchFamily="34" charset="0"/>
              <a:ea typeface="微软雅黑" panose="020B0503020204020204" charset="-122"/>
              <a:cs typeface="+mn-ea"/>
              <a:sym typeface="+mn-lt"/>
            </a:endParaRPr>
          </a:p>
        </p:txBody>
      </p:sp>
      <p:sp>
        <p:nvSpPr>
          <p:cNvPr id="2" name="标题 1"/>
          <p:cNvSpPr>
            <a:spLocks noGrp="1"/>
          </p:cNvSpPr>
          <p:nvPr>
            <p:ph type="title"/>
            <p:custDataLst>
              <p:tags r:id="rId10"/>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1"/>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3810"/>
            <a:ext cx="12191365" cy="6866255"/>
            <a:chOff x="0" y="-3810"/>
            <a:chExt cx="12191365" cy="6866255"/>
          </a:xfrm>
        </p:grpSpPr>
        <p:pic>
          <p:nvPicPr>
            <p:cNvPr id="9"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10" name="组合 9"/>
            <p:cNvGrpSpPr/>
            <p:nvPr userDrawn="1"/>
          </p:nvGrpSpPr>
          <p:grpSpPr>
            <a:xfrm>
              <a:off x="11217275" y="-3810"/>
              <a:ext cx="974090" cy="907415"/>
              <a:chOff x="11217275" y="-3810"/>
              <a:chExt cx="974090" cy="907415"/>
            </a:xfrm>
          </p:grpSpPr>
          <p:sp>
            <p:nvSpPr>
              <p:cNvPr id="11" name="矩形 10"/>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3" name="矩形 12"/>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6" name="矩形 15"/>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标题 1"/>
          <p:cNvSpPr>
            <a:spLocks noGrp="1"/>
          </p:cNvSpPr>
          <p:nvPr>
            <p:ph type="title"/>
            <p:custDataLst>
              <p:tags r:id="rId1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6"/>
            </p:custDataLst>
          </p:nvPr>
        </p:nvSpPr>
        <p:spPr/>
        <p:txBody>
          <a:bodyPr/>
          <a:lstStyle>
            <a:lvl1pPr>
              <a:defRPr baseline="0">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gradFill>
          <a:gsLst>
            <a:gs pos="0">
              <a:schemeClr val="bg2"/>
            </a:gs>
            <a:gs pos="100000">
              <a:schemeClr val="tx2"/>
            </a:gs>
          </a:gsLst>
          <a:lin ang="6599999" scaled="0"/>
        </a:gra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3810"/>
            <a:ext cx="12191365" cy="6866255"/>
            <a:chOff x="0" y="-3810"/>
            <a:chExt cx="12191365" cy="6866255"/>
          </a:xfrm>
        </p:grpSpPr>
        <p:pic>
          <p:nvPicPr>
            <p:cNvPr id="8" name="Picture 1"/>
            <p:cNvPicPr>
              <a:picLocks noChangeAspect="1"/>
            </p:cNvPicPr>
            <p:nvPr userDrawn="1">
              <p:custDataLst>
                <p:tags r:id="rId3"/>
              </p:custDataLst>
            </p:nvPr>
          </p:nvPicPr>
          <p:blipFill>
            <a:blip r:embed="rId4"/>
            <a:stretch>
              <a:fillRect/>
            </a:stretch>
          </p:blipFill>
          <p:spPr>
            <a:xfrm>
              <a:off x="0" y="5455920"/>
              <a:ext cx="3241040" cy="1406525"/>
            </a:xfrm>
            <a:prstGeom prst="rect">
              <a:avLst/>
            </a:prstGeom>
          </p:spPr>
        </p:pic>
        <p:grpSp>
          <p:nvGrpSpPr>
            <p:cNvPr id="9" name="组合 8"/>
            <p:cNvGrpSpPr/>
            <p:nvPr userDrawn="1"/>
          </p:nvGrpSpPr>
          <p:grpSpPr>
            <a:xfrm>
              <a:off x="11217275" y="-3810"/>
              <a:ext cx="974090" cy="907415"/>
              <a:chOff x="11217275" y="-3810"/>
              <a:chExt cx="974090" cy="907415"/>
            </a:xfrm>
          </p:grpSpPr>
          <p:sp>
            <p:nvSpPr>
              <p:cNvPr id="10" name="矩形 9"/>
              <p:cNvSpPr/>
              <p:nvPr userDrawn="1">
                <p:custDataLst>
                  <p:tags r:id="rId5"/>
                </p:custDataLst>
              </p:nvPr>
            </p:nvSpPr>
            <p:spPr>
              <a:xfrm flipV="1">
                <a:off x="11685270" y="455930"/>
                <a:ext cx="271780" cy="2330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1" name="矩形 10"/>
              <p:cNvSpPr/>
              <p:nvPr userDrawn="1">
                <p:custDataLst>
                  <p:tags r:id="rId6"/>
                </p:custDataLst>
              </p:nvPr>
            </p:nvSpPr>
            <p:spPr>
              <a:xfrm flipV="1">
                <a:off x="11957685" y="2311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2" name="矩形 11"/>
              <p:cNvSpPr/>
              <p:nvPr userDrawn="1">
                <p:custDataLst>
                  <p:tags r:id="rId7"/>
                </p:custDataLst>
              </p:nvPr>
            </p:nvSpPr>
            <p:spPr>
              <a:xfrm flipV="1">
                <a:off x="11957050" y="66992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3" name="矩形 12"/>
              <p:cNvSpPr/>
              <p:nvPr userDrawn="1">
                <p:custDataLst>
                  <p:tags r:id="rId8"/>
                </p:custDataLst>
              </p:nvPr>
            </p:nvSpPr>
            <p:spPr>
              <a:xfrm flipV="1">
                <a:off x="11450955" y="229235"/>
                <a:ext cx="234315" cy="2336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矩形 13"/>
              <p:cNvSpPr/>
              <p:nvPr userDrawn="1">
                <p:custDataLst>
                  <p:tags r:id="rId9"/>
                </p:custDataLst>
              </p:nvPr>
            </p:nvSpPr>
            <p:spPr>
              <a:xfrm flipV="1">
                <a:off x="11685270" y="-3810"/>
                <a:ext cx="271780" cy="2330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5" name="矩形 14"/>
              <p:cNvSpPr/>
              <p:nvPr userDrawn="1">
                <p:custDataLst>
                  <p:tags r:id="rId10"/>
                </p:custDataLst>
              </p:nvPr>
            </p:nvSpPr>
            <p:spPr>
              <a:xfrm flipV="1">
                <a:off x="11217275" y="-2540"/>
                <a:ext cx="233680" cy="2336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grpSp>
      </p:grpSp>
      <p:sp>
        <p:nvSpPr>
          <p:cNvPr id="2" name="竖排标题 1"/>
          <p:cNvSpPr>
            <a:spLocks noGrp="1"/>
          </p:cNvSpPr>
          <p:nvPr>
            <p:ph type="title" orient="vert"/>
            <p:custDataLst>
              <p:tags r:id="rId1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2"/>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charset="-122"/>
              </a:defRPr>
            </a:lvl1pPr>
            <a:lvl2pPr indent="0" eaLnBrk="1" fontAlgn="auto" latinLnBrk="0" hangingPunct="1">
              <a:defRPr baseline="0">
                <a:latin typeface="Arial" panose="020B0604020202020204" pitchFamily="34" charset="0"/>
                <a:ea typeface="微软雅黑" panose="020B0503020204020204" charset="-122"/>
              </a:defRPr>
            </a:lvl2pPr>
            <a:lvl3pPr indent="0" eaLnBrk="1" fontAlgn="auto" latinLnBrk="0" hangingPunct="1">
              <a:defRPr baseline="0">
                <a:latin typeface="Arial" panose="020B0604020202020204" pitchFamily="34" charset="0"/>
                <a:ea typeface="微软雅黑" panose="020B0503020204020204" charset="-122"/>
              </a:defRPr>
            </a:lvl3pPr>
            <a:lvl4pPr indent="0" eaLnBrk="1" fontAlgn="auto" latinLnBrk="0" hangingPunct="1">
              <a:defRPr baseline="0">
                <a:latin typeface="Arial" panose="020B0604020202020204" pitchFamily="34" charset="0"/>
                <a:ea typeface="微软雅黑" panose="020B0503020204020204" charset="-122"/>
              </a:defRPr>
            </a:lvl4pPr>
            <a:lvl5pPr indent="0" eaLnBrk="1" fontAlgn="auto" latinLnBrk="0" hangingPunct="1">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234.xml"/><Relationship Id="rId23" Type="http://schemas.openxmlformats.org/officeDocument/2006/relationships/tags" Target="../tags/tag233.xml"/><Relationship Id="rId22" Type="http://schemas.openxmlformats.org/officeDocument/2006/relationships/tags" Target="../tags/tag232.xml"/><Relationship Id="rId21" Type="http://schemas.openxmlformats.org/officeDocument/2006/relationships/tags" Target="../tags/tag231.xml"/><Relationship Id="rId20" Type="http://schemas.openxmlformats.org/officeDocument/2006/relationships/tags" Target="../tags/tag230.xml"/><Relationship Id="rId2" Type="http://schemas.openxmlformats.org/officeDocument/2006/relationships/slideLayout" Target="../slideLayouts/slideLayout2.xml"/><Relationship Id="rId19" Type="http://schemas.openxmlformats.org/officeDocument/2006/relationships/tags" Target="../tags/tag22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468.xml"/><Relationship Id="rId23" Type="http://schemas.openxmlformats.org/officeDocument/2006/relationships/tags" Target="../tags/tag467.xml"/><Relationship Id="rId22" Type="http://schemas.openxmlformats.org/officeDocument/2006/relationships/tags" Target="../tags/tag466.xml"/><Relationship Id="rId21" Type="http://schemas.openxmlformats.org/officeDocument/2006/relationships/tags" Target="../tags/tag465.xml"/><Relationship Id="rId20" Type="http://schemas.openxmlformats.org/officeDocument/2006/relationships/tags" Target="../tags/tag464.xml"/><Relationship Id="rId2" Type="http://schemas.openxmlformats.org/officeDocument/2006/relationships/slideLayout" Target="../slideLayouts/slideLayout20.xml"/><Relationship Id="rId19" Type="http://schemas.openxmlformats.org/officeDocument/2006/relationships/tags" Target="../tags/tag463.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5" Type="http://schemas.openxmlformats.org/officeDocument/2006/relationships/theme" Target="../theme/theme3.xml"/><Relationship Id="rId24" Type="http://schemas.openxmlformats.org/officeDocument/2006/relationships/tags" Target="../tags/tag702.xml"/><Relationship Id="rId23" Type="http://schemas.openxmlformats.org/officeDocument/2006/relationships/tags" Target="../tags/tag701.xml"/><Relationship Id="rId22" Type="http://schemas.openxmlformats.org/officeDocument/2006/relationships/tags" Target="../tags/tag700.xml"/><Relationship Id="rId21" Type="http://schemas.openxmlformats.org/officeDocument/2006/relationships/tags" Target="../tags/tag699.xml"/><Relationship Id="rId20" Type="http://schemas.openxmlformats.org/officeDocument/2006/relationships/tags" Target="../tags/tag698.xml"/><Relationship Id="rId2" Type="http://schemas.openxmlformats.org/officeDocument/2006/relationships/slideLayout" Target="../slideLayouts/slideLayout38.xml"/><Relationship Id="rId19" Type="http://schemas.openxmlformats.org/officeDocument/2006/relationships/tags" Target="../tags/tag697.xml"/><Relationship Id="rId18" Type="http://schemas.openxmlformats.org/officeDocument/2006/relationships/slideLayout" Target="../slideLayouts/slideLayout54.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tags" Target="../tags/tag705.xml"/><Relationship Id="rId4" Type="http://schemas.openxmlformats.org/officeDocument/2006/relationships/image" Target="../media/image5.wmf"/><Relationship Id="rId3" Type="http://schemas.openxmlformats.org/officeDocument/2006/relationships/oleObject" Target="../embeddings/oleObject1.bin"/><Relationship Id="rId2" Type="http://schemas.openxmlformats.org/officeDocument/2006/relationships/tags" Target="../tags/tag704.xml"/><Relationship Id="rId1" Type="http://schemas.openxmlformats.org/officeDocument/2006/relationships/tags" Target="../tags/tag70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24.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0.xml"/><Relationship Id="rId6" Type="http://schemas.openxmlformats.org/officeDocument/2006/relationships/tags" Target="../tags/tag725.xml"/><Relationship Id="rId5" Type="http://schemas.openxmlformats.org/officeDocument/2006/relationships/image" Target="../media/image15.wmf"/><Relationship Id="rId4" Type="http://schemas.openxmlformats.org/officeDocument/2006/relationships/oleObject" Target="../embeddings/oleObject2.bin"/><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9.xml"/><Relationship Id="rId4" Type="http://schemas.openxmlformats.org/officeDocument/2006/relationships/themeOverride" Target="../theme/themeOverride2.xml"/><Relationship Id="rId3" Type="http://schemas.openxmlformats.org/officeDocument/2006/relationships/tags" Target="../tags/tag728.xml"/><Relationship Id="rId2" Type="http://schemas.openxmlformats.org/officeDocument/2006/relationships/tags" Target="../tags/tag727.xml"/><Relationship Id="rId1" Type="http://schemas.openxmlformats.org/officeDocument/2006/relationships/tags" Target="../tags/tag72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72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730.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731.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73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33.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0.xml"/><Relationship Id="rId4" Type="http://schemas.openxmlformats.org/officeDocument/2006/relationships/tags" Target="../tags/tag734.xml"/><Relationship Id="rId3" Type="http://schemas.openxmlformats.org/officeDocument/2006/relationships/image" Target="../media/image21.wmf"/><Relationship Id="rId2" Type="http://schemas.openxmlformats.org/officeDocument/2006/relationships/oleObject" Target="../embeddings/oleObject3.bin"/><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735.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6.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0.xml"/><Relationship Id="rId4" Type="http://schemas.openxmlformats.org/officeDocument/2006/relationships/tags" Target="../tags/tag736.xml"/><Relationship Id="rId3" Type="http://schemas.openxmlformats.org/officeDocument/2006/relationships/image" Target="../media/image21.wmf"/><Relationship Id="rId2" Type="http://schemas.openxmlformats.org/officeDocument/2006/relationships/oleObject" Target="../embeddings/oleObject4.bin"/><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8.xml"/><Relationship Id="rId3" Type="http://schemas.openxmlformats.org/officeDocument/2006/relationships/tags" Target="../tags/tag737.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738.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8.xml"/><Relationship Id="rId3" Type="http://schemas.openxmlformats.org/officeDocument/2006/relationships/tags" Target="../tags/tag739.xml"/><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740.xml"/></Relationships>
</file>

<file path=ppt/slides/_rels/slide25.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38.xml"/><Relationship Id="rId6" Type="http://schemas.openxmlformats.org/officeDocument/2006/relationships/tags" Target="../tags/tag741.xml"/><Relationship Id="rId5" Type="http://schemas.openxmlformats.org/officeDocument/2006/relationships/image" Target="../media/image21.wmf"/><Relationship Id="rId4" Type="http://schemas.openxmlformats.org/officeDocument/2006/relationships/oleObject" Target="../embeddings/oleObject5.bin"/><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8.xml"/><Relationship Id="rId3" Type="http://schemas.openxmlformats.org/officeDocument/2006/relationships/tags" Target="../tags/tag742.xml"/><Relationship Id="rId2" Type="http://schemas.openxmlformats.org/officeDocument/2006/relationships/image" Target="../media/image34.png"/><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743.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0.xml"/><Relationship Id="rId4" Type="http://schemas.openxmlformats.org/officeDocument/2006/relationships/tags" Target="../tags/tag744.xml"/><Relationship Id="rId3" Type="http://schemas.openxmlformats.org/officeDocument/2006/relationships/image" Target="../media/image37.wmf"/><Relationship Id="rId2" Type="http://schemas.openxmlformats.org/officeDocument/2006/relationships/oleObject" Target="../embeddings/oleObject6.bin"/><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45.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9" Type="http://schemas.openxmlformats.org/officeDocument/2006/relationships/tags" Target="../tags/tag715.xml"/><Relationship Id="rId8" Type="http://schemas.openxmlformats.org/officeDocument/2006/relationships/tags" Target="../tags/tag714.xml"/><Relationship Id="rId7" Type="http://schemas.openxmlformats.org/officeDocument/2006/relationships/tags" Target="../tags/tag713.xml"/><Relationship Id="rId6" Type="http://schemas.openxmlformats.org/officeDocument/2006/relationships/tags" Target="../tags/tag712.xml"/><Relationship Id="rId5" Type="http://schemas.openxmlformats.org/officeDocument/2006/relationships/tags" Target="../tags/tag711.xml"/><Relationship Id="rId4" Type="http://schemas.openxmlformats.org/officeDocument/2006/relationships/tags" Target="../tags/tag710.xml"/><Relationship Id="rId3" Type="http://schemas.openxmlformats.org/officeDocument/2006/relationships/tags" Target="../tags/tag709.xml"/><Relationship Id="rId2" Type="http://schemas.openxmlformats.org/officeDocument/2006/relationships/tags" Target="../tags/tag708.xml"/><Relationship Id="rId11" Type="http://schemas.openxmlformats.org/officeDocument/2006/relationships/notesSlide" Target="../notesSlides/notesSlide1.xml"/><Relationship Id="rId10" Type="http://schemas.openxmlformats.org/officeDocument/2006/relationships/slideLayout" Target="../slideLayouts/slideLayout24.xml"/><Relationship Id="rId1" Type="http://schemas.openxmlformats.org/officeDocument/2006/relationships/tags" Target="../tags/tag70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46.xml"/><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7.vml"/><Relationship Id="rId5" Type="http://schemas.openxmlformats.org/officeDocument/2006/relationships/slideLayout" Target="../slideLayouts/slideLayout20.xml"/><Relationship Id="rId4" Type="http://schemas.openxmlformats.org/officeDocument/2006/relationships/tags" Target="../tags/tag747.xml"/><Relationship Id="rId3" Type="http://schemas.openxmlformats.org/officeDocument/2006/relationships/image" Target="../media/image41.wmf"/><Relationship Id="rId2" Type="http://schemas.openxmlformats.org/officeDocument/2006/relationships/oleObject" Target="../embeddings/oleObject7.bin"/><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48.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0.xml"/><Relationship Id="rId4" Type="http://schemas.openxmlformats.org/officeDocument/2006/relationships/tags" Target="../tags/tag749.xml"/><Relationship Id="rId3" Type="http://schemas.openxmlformats.org/officeDocument/2006/relationships/image" Target="../media/image44.wmf"/><Relationship Id="rId2" Type="http://schemas.openxmlformats.org/officeDocument/2006/relationships/oleObject" Target="../embeddings/oleObject8.bin"/><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20.xml"/><Relationship Id="rId6" Type="http://schemas.openxmlformats.org/officeDocument/2006/relationships/tags" Target="../tags/tag751.xml"/><Relationship Id="rId5" Type="http://schemas.openxmlformats.org/officeDocument/2006/relationships/image" Target="../media/image47.wmf"/><Relationship Id="rId4" Type="http://schemas.openxmlformats.org/officeDocument/2006/relationships/oleObject" Target="../embeddings/oleObject9.bin"/><Relationship Id="rId3" Type="http://schemas.openxmlformats.org/officeDocument/2006/relationships/image" Target="../media/image46.png"/><Relationship Id="rId2" Type="http://schemas.openxmlformats.org/officeDocument/2006/relationships/tags" Target="../tags/tag750.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52.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53.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754.xml"/><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0.xml"/><Relationship Id="rId4" Type="http://schemas.openxmlformats.org/officeDocument/2006/relationships/tags" Target="../tags/tag755.xml"/><Relationship Id="rId3" Type="http://schemas.openxmlformats.org/officeDocument/2006/relationships/image" Target="../media/image53.png"/><Relationship Id="rId2" Type="http://schemas.openxmlformats.org/officeDocument/2006/relationships/image" Target="../media/image52.wmf"/><Relationship Id="rId1"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756.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themeOverride" Target="../theme/themeOverride1.xml"/><Relationship Id="rId3" Type="http://schemas.openxmlformats.org/officeDocument/2006/relationships/tags" Target="../tags/tag718.xml"/><Relationship Id="rId2" Type="http://schemas.openxmlformats.org/officeDocument/2006/relationships/tags" Target="../tags/tag717.xml"/><Relationship Id="rId1" Type="http://schemas.openxmlformats.org/officeDocument/2006/relationships/tags" Target="../tags/tag716.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hemeOverride" Target="../theme/themeOverride3.xml"/><Relationship Id="rId2" Type="http://schemas.openxmlformats.org/officeDocument/2006/relationships/tags" Target="../tags/tag758.xml"/><Relationship Id="rId1" Type="http://schemas.openxmlformats.org/officeDocument/2006/relationships/tags" Target="../tags/tag75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75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19.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20.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2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2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23.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custDataLst>
              <p:tags r:id="rId1"/>
            </p:custDataLst>
          </p:nvPr>
        </p:nvSpPr>
        <p:spPr/>
        <p:txBody>
          <a:bodyPr/>
          <a:p>
            <a:pPr marL="0" indent="0" algn="ctr">
              <a:lnSpc>
                <a:spcPct val="100000"/>
              </a:lnSpc>
              <a:spcBef>
                <a:spcPts val="0"/>
              </a:spcBef>
              <a:spcAft>
                <a:spcPts val="0"/>
              </a:spcAft>
              <a:buSzPct val="100000"/>
              <a:buNone/>
            </a:pPr>
            <a:r>
              <a:rPr lang="zh-CN" altLang="en-US" sz="7200">
                <a:ln w="22225">
                  <a:solidFill>
                    <a:schemeClr val="accent2"/>
                  </a:solidFill>
                  <a:prstDash val="solid"/>
                </a:ln>
                <a:solidFill>
                  <a:schemeClr val="accent2">
                    <a:lumMod val="40000"/>
                    <a:lumOff val="60000"/>
                  </a:schemeClr>
                </a:solidFill>
                <a:effectLst/>
                <a:latin typeface="华文彩云" panose="02010800040101010101" charset="-122"/>
                <a:ea typeface="华文彩云" panose="02010800040101010101" charset="-122"/>
              </a:rPr>
              <a:t>根号分治</a:t>
            </a:r>
            <a:endParaRPr lang="zh-CN" altLang="en-US" sz="7200">
              <a:ln w="22225">
                <a:solidFill>
                  <a:schemeClr val="accent2"/>
                </a:solidFill>
                <a:prstDash val="solid"/>
              </a:ln>
              <a:solidFill>
                <a:schemeClr val="accent2">
                  <a:lumMod val="40000"/>
                  <a:lumOff val="60000"/>
                </a:schemeClr>
              </a:solidFill>
              <a:effectLst/>
              <a:latin typeface="华文彩云" panose="02010800040101010101" charset="-122"/>
              <a:ea typeface="华文彩云" panose="02010800040101010101" charset="-122"/>
            </a:endParaRPr>
          </a:p>
        </p:txBody>
      </p:sp>
      <p:sp>
        <p:nvSpPr>
          <p:cNvPr id="9" name="文本占位符 8"/>
          <p:cNvSpPr>
            <a:spLocks noGrp="1"/>
          </p:cNvSpPr>
          <p:nvPr>
            <p:ph type="body" sz="quarter" idx="13"/>
            <p:custDataLst>
              <p:tags r:id="rId2"/>
            </p:custDataLst>
          </p:nvPr>
        </p:nvSpPr>
        <p:spPr>
          <a:xfrm>
            <a:off x="2192338" y="4350034"/>
            <a:ext cx="7807325" cy="500572"/>
          </a:xfrm>
        </p:spPr>
        <p:txBody>
          <a:bodyPr>
            <a:noAutofit/>
          </a:bodyPr>
          <a:p>
            <a:pPr marL="0" indent="0" algn="ctr">
              <a:lnSpc>
                <a:spcPct val="130000"/>
              </a:lnSpc>
              <a:spcBef>
                <a:spcPts val="0"/>
              </a:spcBef>
              <a:spcAft>
                <a:spcPts val="1000"/>
              </a:spcAft>
              <a:buSzPct val="100000"/>
              <a:buNone/>
            </a:pPr>
            <a:r>
              <a:rPr lang="zh-CN" altLang="en-US" sz="2400">
                <a:solidFill>
                  <a:schemeClr val="dk1">
                    <a:lumMod val="85000"/>
                    <a:lumOff val="15000"/>
                  </a:schemeClr>
                </a:solidFill>
                <a:latin typeface="华文彩云" panose="02010800040101010101" charset="-122"/>
                <a:ea typeface="华文彩云" panose="02010800040101010101" charset="-122"/>
              </a:rPr>
              <a:t>一种平衡复杂度的思想</a:t>
            </a:r>
            <a:endParaRPr lang="zh-CN" altLang="en-US" sz="2400">
              <a:solidFill>
                <a:schemeClr val="dk1">
                  <a:lumMod val="85000"/>
                  <a:lumOff val="15000"/>
                </a:schemeClr>
              </a:solidFill>
              <a:latin typeface="华文彩云" panose="02010800040101010101" charset="-122"/>
              <a:ea typeface="华文彩云" panose="02010800040101010101" charset="-122"/>
            </a:endParaRPr>
          </a:p>
        </p:txBody>
      </p:sp>
      <p:graphicFrame>
        <p:nvGraphicFramePr>
          <p:cNvPr id="5" name="对象 4">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6"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sp>
        <p:nvSpPr>
          <p:cNvPr id="7" name="文本框 6"/>
          <p:cNvSpPr txBox="1"/>
          <p:nvPr/>
        </p:nvSpPr>
        <p:spPr>
          <a:xfrm>
            <a:off x="9910445" y="5542915"/>
            <a:ext cx="1496060" cy="368300"/>
          </a:xfrm>
          <a:prstGeom prst="rect">
            <a:avLst/>
          </a:prstGeom>
          <a:noFill/>
        </p:spPr>
        <p:txBody>
          <a:bodyPr wrap="square" rtlCol="0">
            <a:spAutoFit/>
          </a:bodyPr>
          <a:p>
            <a:r>
              <a:rPr lang="en-US" altLang="zh-CN">
                <a:latin typeface="等线 Light" panose="02010600030101010101" charset="-122"/>
                <a:ea typeface="等线 Light" panose="02010600030101010101" charset="-122"/>
              </a:rPr>
              <a:t>2022.05.09</a:t>
            </a:r>
            <a:endParaRPr lang="en-US" altLang="zh-CN">
              <a:latin typeface="等线 Light" panose="02010600030101010101" charset="-122"/>
              <a:ea typeface="等线 Light" panose="02010600030101010101"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in)">
                                      <p:cBhvr>
                                        <p:cTn id="7"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01-</a:t>
            </a:r>
            <a:r>
              <a:rPr lang="zh-CN" altLang="en-US" sz="1600" b="1" u="sng">
                <a:solidFill>
                  <a:schemeClr val="tx1"/>
                </a:solidFill>
              </a:rPr>
              <a:t>根号分治思想</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390525" y="727075"/>
                <a:ext cx="11143615" cy="5428615"/>
              </a:xfrm>
              <a:prstGeom prst="rect">
                <a:avLst/>
              </a:prstGeom>
              <a:noFill/>
            </p:spPr>
            <p:txBody>
              <a:bodyPr wrap="square" rtlCol="0">
                <a:spAutoFit/>
              </a:bodyPr>
              <a:p>
                <a:r>
                  <a:rPr lang="zh-CN" altLang="en-US" sz="2000">
                    <a:latin typeface="仿宋" panose="02010609060101010101" charset="-122"/>
                    <a:ea typeface="仿宋" panose="02010609060101010101" charset="-122"/>
                    <a:cs typeface="仿宋" panose="02010609060101010101" charset="-122"/>
                  </a:rPr>
                  <a:t>这个题目我们能想到两种朴素做法，一种是暴力两两匹配，这个过程可以用</a:t>
                </a:r>
                <a:r>
                  <a:rPr lang="en-US" altLang="zh-CN" sz="2000">
                    <a:latin typeface="仿宋" panose="02010609060101010101" charset="-122"/>
                    <a:ea typeface="仿宋" panose="02010609060101010101" charset="-122"/>
                    <a:cs typeface="仿宋" panose="02010609060101010101" charset="-122"/>
                  </a:rPr>
                  <a:t> bool </a:t>
                </a:r>
                <a:r>
                  <a:rPr lang="zh-CN" altLang="en-US" sz="2000">
                    <a:latin typeface="仿宋" panose="02010609060101010101" charset="-122"/>
                    <a:ea typeface="仿宋" panose="02010609060101010101" charset="-122"/>
                    <a:cs typeface="仿宋" panose="02010609060101010101" charset="-122"/>
                  </a:rPr>
                  <a:t>数组模拟即可。另一种是预处理出所有可能的二元对，对于每个二元对开个</a:t>
                </a:r>
                <a:r>
                  <a:rPr lang="en-US" altLang="zh-CN" sz="2000">
                    <a:latin typeface="仿宋" panose="02010609060101010101" charset="-122"/>
                    <a:ea typeface="仿宋" panose="02010609060101010101" charset="-122"/>
                    <a:cs typeface="仿宋" panose="02010609060101010101" charset="-122"/>
                  </a:rPr>
                  <a:t> vector</a:t>
                </a:r>
                <a:r>
                  <a:rPr lang="zh-CN" altLang="en-US" sz="2000">
                    <a:latin typeface="仿宋" panose="02010609060101010101" charset="-122"/>
                    <a:ea typeface="仿宋" panose="02010609060101010101" charset="-122"/>
                    <a:cs typeface="仿宋" panose="02010609060101010101" charset="-122"/>
                  </a:rPr>
                  <a:t>，然后看有没有二元对的</a:t>
                </a:r>
                <a:r>
                  <a:rPr lang="en-US" altLang="zh-CN" sz="2000">
                    <a:latin typeface="仿宋" panose="02010609060101010101" charset="-122"/>
                    <a:ea typeface="仿宋" panose="02010609060101010101" charset="-122"/>
                    <a:cs typeface="仿宋" panose="02010609060101010101" charset="-122"/>
                  </a:rPr>
                  <a:t> size </a:t>
                </a:r>
                <a:r>
                  <a:rPr lang="zh-CN" altLang="en-US" sz="2000">
                    <a:latin typeface="仿宋" panose="02010609060101010101" charset="-122"/>
                    <a:ea typeface="仿宋" panose="02010609060101010101" charset="-122"/>
                    <a:cs typeface="仿宋" panose="02010609060101010101" charset="-122"/>
                  </a:rPr>
                  <a:t>大于等于</a:t>
                </a:r>
                <a:r>
                  <a:rPr lang="en-US" altLang="zh-CN" sz="2000">
                    <a:latin typeface="仿宋" panose="02010609060101010101" charset="-122"/>
                    <a:ea typeface="仿宋" panose="02010609060101010101" charset="-122"/>
                    <a:cs typeface="仿宋" panose="02010609060101010101" charset="-122"/>
                  </a:rPr>
                  <a:t> 2 </a:t>
                </a:r>
                <a:r>
                  <a:rPr lang="zh-CN" altLang="en-US" sz="2000">
                    <a:latin typeface="仿宋" panose="02010609060101010101" charset="-122"/>
                    <a:ea typeface="仿宋" panose="02010609060101010101" charset="-122"/>
                    <a:cs typeface="仿宋" panose="02010609060101010101" charset="-122"/>
                  </a:rPr>
                  <a:t>即可。不过显然这两种方法都是平方级别的复杂度。</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先前说了根号分治的精髓在于平衡。考虑如何平衡两种方法。我们这时可以根据每个集合的大小来进行根号分治，令总元素个数为</a:t>
                </a:r>
                <a:r>
                  <a:rPr lang="en-US" altLang="zh-CN" sz="2000">
                    <a:latin typeface="仿宋" panose="02010609060101010101" charset="-122"/>
                    <a:ea typeface="仿宋" panose="02010609060101010101" charset="-122"/>
                    <a:cs typeface="仿宋" panose="02010609060101010101" charset="-122"/>
                  </a:rPr>
                  <a:t> m</a:t>
                </a:r>
                <a:r>
                  <a:rPr lang="zh-CN" altLang="en-US" sz="2000">
                    <a:latin typeface="仿宋" panose="02010609060101010101" charset="-122"/>
                    <a:ea typeface="仿宋" panose="02010609060101010101" charset="-122"/>
                    <a:cs typeface="仿宋" panose="02010609060101010101" charset="-122"/>
                  </a:rPr>
                  <a:t>，那我们现在就将所有集合分成了大于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的部分和小于等于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的部分。那现在就有三种情况，一种是元素个数大于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的集合和大于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的集合匹配，一种是元素个数大于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的集合和小于等于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的集合匹配，最后一种是元素个数小于等于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的集合和小于等于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的集合匹配。</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现在我们枚举每个集合，如果当前枚举的集合的元素个数超过了</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zh-CN" altLang="en-US" sz="2000">
                    <a:latin typeface="仿宋" panose="02010609060101010101" charset="-122"/>
                    <a:ea typeface="仿宋" panose="02010609060101010101" charset="-122"/>
                    <a:cs typeface="仿宋" panose="02010609060101010101" charset="-122"/>
                  </a:rPr>
                  <a:t>，那我们就采取第一种方法暴力与其他集合两两匹配，因为元素个数超过</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的集合不会超过</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个，每次匹配我们最多遇到</a:t>
                </a:r>
                <a:r>
                  <a:rPr lang="en-US" altLang="zh-CN" sz="2000">
                    <a:latin typeface="仿宋" panose="02010609060101010101" charset="-122"/>
                    <a:ea typeface="仿宋" panose="02010609060101010101" charset="-122"/>
                    <a:cs typeface="仿宋" panose="02010609060101010101" charset="-122"/>
                  </a:rPr>
                  <a:t> m </a:t>
                </a:r>
                <a:r>
                  <a:rPr lang="zh-CN" altLang="en-US" sz="2000">
                    <a:latin typeface="仿宋" panose="02010609060101010101" charset="-122"/>
                    <a:ea typeface="仿宋" panose="02010609060101010101" charset="-122"/>
                    <a:cs typeface="仿宋" panose="02010609060101010101" charset="-122"/>
                  </a:rPr>
                  <a:t>个元素，所以这一部分的总时间复杂度为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𝑂</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𝑚</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r>
                      <a:rPr lang="en-US" altLang="zh-CN" sz="2000" i="1">
                        <a:latin typeface="Cambria Math" panose="02040503050406030204" charset="0"/>
                        <a:ea typeface="MS Mincho" panose="02020609040205080304" charset="-128"/>
                        <a:cs typeface="Cambria Math" panose="02040503050406030204" charset="0"/>
                      </a:rPr>
                      <m:t>)</m:t>
                    </m:r>
                  </m:oMath>
                </a14:m>
                <a:r>
                  <a:rPr lang="zh-CN" altLang="en-US" sz="2000">
                    <a:latin typeface="仿宋" panose="02010609060101010101" charset="-122"/>
                    <a:ea typeface="仿宋" panose="02010609060101010101" charset="-122"/>
                    <a:cs typeface="仿宋" panose="02010609060101010101" charset="-122"/>
                  </a:rPr>
                  <a:t>，同时解决了上面的第一种和第二种情况；</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如果当前枚举的集合的元素个数小于等于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zh-CN" altLang="en-US" sz="2000">
                    <a:latin typeface="仿宋" panose="02010609060101010101" charset="-122"/>
                    <a:ea typeface="仿宋" panose="02010609060101010101" charset="-122"/>
                    <a:cs typeface="仿宋" panose="02010609060101010101" charset="-122"/>
                  </a:rPr>
                  <a:t>，那我们就采取第二种方法，将每个二元对</a:t>
                </a:r>
                <a:r>
                  <a:rPr lang="zh-CN" sz="2000">
                    <a:latin typeface="仿宋" panose="02010609060101010101" charset="-122"/>
                    <a:ea typeface="仿宋" panose="02010609060101010101" charset="-122"/>
                    <a:cs typeface="仿宋" panose="02010609060101010101" charset="-122"/>
                  </a:rPr>
                  <a:t>存下来</a:t>
                </a:r>
                <a:r>
                  <a:rPr lang="zh-CN" altLang="en-US" sz="2000">
                    <a:latin typeface="仿宋" panose="02010609060101010101" charset="-122"/>
                    <a:ea typeface="仿宋" panose="02010609060101010101" charset="-122"/>
                    <a:cs typeface="仿宋" panose="02010609060101010101" charset="-122"/>
                  </a:rPr>
                  <a:t>，最后进行匹配，因为可能的二元对最多有</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𝑚</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个，所以</a:t>
                </a:r>
                <a:r>
                  <a:rPr lang="zh-CN" altLang="en-US" sz="2000">
                    <a:latin typeface="仿宋" panose="02010609060101010101" charset="-122"/>
                    <a:ea typeface="仿宋" panose="02010609060101010101" charset="-122"/>
                    <a:cs typeface="仿宋" panose="02010609060101010101" charset="-122"/>
                    <a:sym typeface="+mn-ea"/>
                  </a:rPr>
                  <a:t>这一部分的总时间复杂度也</a:t>
                </a:r>
                <a:endParaRPr lang="zh-CN" altLang="en-US" sz="2000">
                  <a:latin typeface="仿宋" panose="02010609060101010101" charset="-122"/>
                  <a:ea typeface="仿宋" panose="02010609060101010101" charset="-122"/>
                  <a:cs typeface="仿宋" panose="02010609060101010101" charset="-122"/>
                  <a:sym typeface="+mn-ea"/>
                </a:endParaRPr>
              </a:p>
              <a:p>
                <a:r>
                  <a:rPr lang="zh-CN" altLang="en-US" sz="2000">
                    <a:latin typeface="仿宋" panose="02010609060101010101" charset="-122"/>
                    <a:ea typeface="仿宋" panose="02010609060101010101" charset="-122"/>
                    <a:cs typeface="仿宋" panose="02010609060101010101" charset="-122"/>
                    <a:sym typeface="+mn-ea"/>
                  </a:rPr>
                  <a:t>为</a:t>
                </a:r>
                <a:r>
                  <a:rPr lang="en-US" altLang="zh-CN" sz="2000">
                    <a:latin typeface="仿宋" panose="02010609060101010101" charset="-122"/>
                    <a:ea typeface="仿宋" panose="02010609060101010101" charset="-122"/>
                    <a:cs typeface="仿宋" panose="02010609060101010101" charset="-122"/>
                    <a:sym typeface="+mn-ea"/>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𝑂</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𝑚</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𝑚</m:t>
                        </m:r>
                      </m:e>
                    </m:rad>
                    <m:r>
                      <a:rPr lang="en-US" altLang="zh-CN" sz="2000" i="1">
                        <a:latin typeface="Cambria Math" panose="02040503050406030204" charset="0"/>
                        <a:ea typeface="MS Mincho" panose="02020609040205080304" charset="-128"/>
                        <a:cs typeface="Cambria Math" panose="02040503050406030204" charset="0"/>
                      </a:rPr>
                      <m:t>)</m:t>
                    </m:r>
                  </m:oMath>
                </a14:m>
                <a:r>
                  <a:rPr lang="zh-CN" altLang="en-US" sz="2000">
                    <a:latin typeface="仿宋" panose="02010609060101010101" charset="-122"/>
                    <a:ea typeface="仿宋" panose="02010609060101010101" charset="-122"/>
                    <a:cs typeface="仿宋" panose="02010609060101010101" charset="-122"/>
                  </a:rPr>
                  <a:t>，可以通过此题。</a:t>
                </a:r>
                <a:endParaRPr lang="zh-CN" altLang="en-US" sz="2000">
                  <a:latin typeface="仿宋" panose="02010609060101010101" charset="-122"/>
                  <a:ea typeface="仿宋" panose="02010609060101010101" charset="-122"/>
                  <a:cs typeface="仿宋" panose="02010609060101010101"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390525" y="727075"/>
                <a:ext cx="11143615" cy="5428615"/>
              </a:xfrm>
              <a:prstGeom prst="rect">
                <a:avLst/>
              </a:prstGeom>
              <a:blipFill rotWithShape="1">
                <a:blip r:embed="rId1"/>
                <a:stretch>
                  <a:fillRect/>
                </a:stretch>
              </a:blipFill>
            </p:spPr>
            <p:txBody>
              <a:bodyPr/>
              <a:lstStyle/>
              <a:p>
                <a:r>
                  <a:rPr lang="zh-CN" altLang="en-US">
                    <a:noFill/>
                  </a:rPr>
                  <a:t> </a:t>
                </a:r>
              </a:p>
            </p:txBody>
          </p:sp>
        </mc:Fallback>
      </mc:AlternateContent>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01-</a:t>
            </a:r>
            <a:r>
              <a:rPr lang="zh-CN" altLang="en-US" sz="1600" b="1" u="sng">
                <a:solidFill>
                  <a:schemeClr val="tx1"/>
                </a:solidFill>
              </a:rPr>
              <a:t>根号分治思想</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281940" y="657225"/>
                <a:ext cx="11652885" cy="1772285"/>
              </a:xfrm>
              <a:prstGeom prst="rect">
                <a:avLst/>
              </a:prstGeom>
              <a:noFill/>
            </p:spPr>
            <p:txBody>
              <a:bodyPr wrap="square" rtlCol="0">
                <a:spAutoFit/>
              </a:bodyPr>
              <a:p>
                <a:r>
                  <a:rPr lang="zh-CN" altLang="en-US">
                    <a:latin typeface="仿宋" panose="02010609060101010101" charset="-122"/>
                    <a:ea typeface="仿宋" panose="02010609060101010101" charset="-122"/>
                    <a:cs typeface="仿宋" panose="02010609060101010101" charset="-122"/>
                  </a:rPr>
                  <a:t>那为什么可能的二元对数量最多有</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𝑚</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𝑚</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个</a:t>
                </a:r>
                <a:r>
                  <a:rPr lang="zh-CN" altLang="en-US">
                    <a:latin typeface="仿宋" panose="02010609060101010101" charset="-122"/>
                    <a:ea typeface="仿宋" panose="02010609060101010101" charset="-122"/>
                    <a:cs typeface="仿宋" panose="02010609060101010101" charset="-122"/>
                  </a:rPr>
                  <a:t>呢？</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当然感性理解下确实是这样。但我这里有一个好理解的方法，我们知道元素个数小于等于</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𝑚</m:t>
                        </m:r>
                      </m:e>
                    </m:rad>
                  </m:oMath>
                </a14:m>
                <a:r>
                  <a:rPr lang="en-US" altLang="zh-CN" i="1">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的集合的元素个数和最大为</a:t>
                </a:r>
                <a:r>
                  <a:rPr lang="en-US" altLang="zh-CN">
                    <a:latin typeface="仿宋" panose="02010609060101010101" charset="-122"/>
                    <a:ea typeface="仿宋" panose="02010609060101010101" charset="-122"/>
                    <a:cs typeface="仿宋" panose="02010609060101010101" charset="-122"/>
                  </a:rPr>
                  <a:t> m</a:t>
                </a:r>
                <a:r>
                  <a:rPr lang="zh-CN" altLang="en-US">
                    <a:latin typeface="仿宋" panose="02010609060101010101" charset="-122"/>
                    <a:ea typeface="仿宋" panose="02010609060101010101" charset="-122"/>
                    <a:cs typeface="仿宋" panose="02010609060101010101" charset="-122"/>
                  </a:rPr>
                  <a:t>。但我们并不知道有多少个元素个数小于等于</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𝑚</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的集合有多少个，此时我们需要求出可能的二元对最多有多少个。那这不就是一个完全背包吗？对于一个大小为</a:t>
                </a:r>
                <a:r>
                  <a:rPr lang="en-US" altLang="zh-CN">
                    <a:latin typeface="仿宋" panose="02010609060101010101" charset="-122"/>
                    <a:ea typeface="仿宋" panose="02010609060101010101" charset="-122"/>
                    <a:cs typeface="仿宋" panose="02010609060101010101" charset="-122"/>
                  </a:rPr>
                  <a:t> T </a:t>
                </a:r>
                <a:r>
                  <a:rPr lang="zh-CN" altLang="en-US">
                    <a:latin typeface="仿宋" panose="02010609060101010101" charset="-122"/>
                    <a:ea typeface="仿宋" panose="02010609060101010101" charset="-122"/>
                    <a:cs typeface="仿宋" panose="02010609060101010101" charset="-122"/>
                  </a:rPr>
                  <a:t>的集合，它所拥有的二元对数量即为</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𝑇</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MS Mincho" panose="02020609040205080304" charset="-128"/>
                        <a:cs typeface="Cambria Math" panose="02040503050406030204" charset="0"/>
                      </a:rPr>
                      <m:t>1</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𝑇</m:t>
                    </m:r>
                  </m:oMath>
                </a14:m>
                <a:r>
                  <a:rPr lang="zh-CN" altLang="en-US">
                    <a:latin typeface="仿宋" panose="02010609060101010101" charset="-122"/>
                    <a:ea typeface="仿宋" panose="02010609060101010101" charset="-122"/>
                    <a:cs typeface="仿宋" panose="02010609060101010101" charset="-122"/>
                  </a:rPr>
                  <a:t>，那这就可以背包</a:t>
                </a:r>
                <a:r>
                  <a:rPr lang="en-US" altLang="zh-CN">
                    <a:latin typeface="仿宋" panose="02010609060101010101" charset="-122"/>
                    <a:ea typeface="仿宋" panose="02010609060101010101" charset="-122"/>
                    <a:cs typeface="仿宋" panose="02010609060101010101" charset="-122"/>
                  </a:rPr>
                  <a:t> dp </a:t>
                </a:r>
                <a:r>
                  <a:rPr lang="zh-CN" altLang="en-US">
                    <a:latin typeface="仿宋" panose="02010609060101010101" charset="-122"/>
                    <a:ea typeface="仿宋" panose="02010609060101010101" charset="-122"/>
                    <a:cs typeface="仿宋" panose="02010609060101010101" charset="-122"/>
                  </a:rPr>
                  <a:t>了。</a:t>
                </a:r>
                <a:endParaRPr lang="zh-CN" altLang="en-US">
                  <a:latin typeface="仿宋" panose="02010609060101010101" charset="-122"/>
                  <a:ea typeface="仿宋" panose="02010609060101010101" charset="-122"/>
                  <a:cs typeface="仿宋"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81940" y="657225"/>
                <a:ext cx="11652885" cy="1772285"/>
              </a:xfrm>
              <a:prstGeom prst="rect">
                <a:avLst/>
              </a:prstGeom>
              <a:blipFill rotWithShape="1">
                <a:blip r:embed="rId1"/>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2"/>
          <a:stretch>
            <a:fillRect/>
          </a:stretch>
        </p:blipFill>
        <p:spPr>
          <a:xfrm>
            <a:off x="281940" y="2513330"/>
            <a:ext cx="7172325" cy="2867025"/>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359410" y="5573395"/>
                <a:ext cx="9142730" cy="374650"/>
              </a:xfrm>
              <a:prstGeom prst="rect">
                <a:avLst/>
              </a:prstGeom>
              <a:noFill/>
            </p:spPr>
            <p:txBody>
              <a:bodyPr wrap="square" rtlCol="0">
                <a:spAutoFit/>
              </a:bodyPr>
              <a:p>
                <a:r>
                  <a:rPr lang="zh-CN" altLang="en-US">
                    <a:latin typeface="仿宋" panose="02010609060101010101" charset="-122"/>
                    <a:ea typeface="仿宋" panose="02010609060101010101" charset="-122"/>
                    <a:cs typeface="仿宋" panose="02010609060101010101" charset="-122"/>
                  </a:rPr>
                  <a:t>算出来的答案为</a:t>
                </a:r>
                <a:r>
                  <a:rPr lang="en-US" altLang="zh-CN">
                    <a:latin typeface="仿宋" panose="02010609060101010101" charset="-122"/>
                    <a:ea typeface="仿宋" panose="02010609060101010101" charset="-122"/>
                    <a:cs typeface="仿宋" panose="02010609060101010101" charset="-122"/>
                  </a:rPr>
                  <a:t> 89151104</a:t>
                </a:r>
                <a:r>
                  <a:rPr lang="zh-CN" altLang="en-US">
                    <a:latin typeface="仿宋" panose="02010609060101010101" charset="-122"/>
                    <a:ea typeface="仿宋" panose="02010609060101010101" charset="-122"/>
                    <a:cs typeface="仿宋" panose="02010609060101010101" charset="-122"/>
                  </a:rPr>
                  <a:t>，而</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MS Mincho" panose="02020609040205080304" charset="-128"/>
                        <a:cs typeface="Cambria Math" panose="02040503050406030204" charset="0"/>
                      </a:rPr>
                      <m:t>200000</m:t>
                    </m:r>
                    <m:r>
                      <a:rPr lang="en-US" altLang="zh-CN" i="1">
                        <a:latin typeface="Cambria Math" panose="02040503050406030204" charset="0"/>
                        <a:ea typeface="MS Mincho" panose="02020609040205080304" charset="-128"/>
                        <a:cs typeface="Cambria Math" panose="02040503050406030204" charset="0"/>
                      </a:rPr>
                      <m:t>×</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MS Mincho" panose="02020609040205080304" charset="-128"/>
                            <a:cs typeface="Cambria Math" panose="02040503050406030204" charset="0"/>
                          </a:rPr>
                          <m:t>200000</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的值大概在</a:t>
                </a:r>
                <a:r>
                  <a:rPr lang="en-US" altLang="zh-CN">
                    <a:latin typeface="仿宋" panose="02010609060101010101" charset="-122"/>
                    <a:ea typeface="仿宋" panose="02010609060101010101" charset="-122"/>
                    <a:cs typeface="仿宋" panose="02010609060101010101" charset="-122"/>
                  </a:rPr>
                  <a:t> 89442719 </a:t>
                </a:r>
                <a:r>
                  <a:rPr lang="zh-CN" altLang="en-US">
                    <a:latin typeface="仿宋" panose="02010609060101010101" charset="-122"/>
                    <a:ea typeface="仿宋" panose="02010609060101010101" charset="-122"/>
                    <a:cs typeface="仿宋" panose="02010609060101010101" charset="-122"/>
                  </a:rPr>
                  <a:t>左右。</a:t>
                </a:r>
                <a:endParaRPr lang="en-US" altLang="zh-CN">
                  <a:latin typeface="仿宋" panose="02010609060101010101" charset="-122"/>
                  <a:ea typeface="仿宋" panose="02010609060101010101" charset="-122"/>
                  <a:cs typeface="仿宋" panose="02010609060101010101"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359410" y="5573395"/>
                <a:ext cx="9142730" cy="374650"/>
              </a:xfrm>
              <a:prstGeom prst="rect">
                <a:avLst/>
              </a:prstGeom>
              <a:blipFill rotWithShape="1">
                <a:blip r:embed="rId3"/>
                <a:stretch>
                  <a:fillRect/>
                </a:stretch>
              </a:blipFill>
            </p:spPr>
            <p:txBody>
              <a:bodyPr/>
              <a:lstStyle/>
              <a:p>
                <a:r>
                  <a:rPr lang="zh-CN" altLang="en-US">
                    <a:noFill/>
                  </a:rPr>
                  <a:t> </a:t>
                </a:r>
              </a:p>
            </p:txBody>
          </p:sp>
        </mc:Fallback>
      </mc:AlternateContent>
      <p:graphicFrame>
        <p:nvGraphicFramePr>
          <p:cNvPr id="2" name="对象 1">
            <a:hlinkClick r:id="" action="ppaction://ole?verb="/>
          </p:cNvPr>
          <p:cNvGraphicFramePr>
            <a:graphicFrameLocks noChangeAspect="1"/>
          </p:cNvGraphicFramePr>
          <p:nvPr/>
        </p:nvGraphicFramePr>
        <p:xfrm>
          <a:off x="9502140" y="2597150"/>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4" imgW="971550" imgH="666750" progId="Package">
                  <p:embed/>
                </p:oleObj>
              </mc:Choice>
              <mc:Fallback>
                <p:oleObj name="" showAsIcon="1" r:id="rId4" imgW="971550" imgH="666750" progId="Package">
                  <p:embed/>
                  <p:pic>
                    <p:nvPicPr>
                      <p:cNvPr id="0" name="图片 1024"/>
                      <p:cNvPicPr/>
                      <p:nvPr/>
                    </p:nvPicPr>
                    <p:blipFill>
                      <a:blip r:embed="rId5"/>
                      <a:stretch>
                        <a:fillRect/>
                      </a:stretch>
                    </p:blipFill>
                    <p:spPr>
                      <a:xfrm>
                        <a:off x="9502140" y="2597150"/>
                        <a:ext cx="971550" cy="666750"/>
                      </a:xfrm>
                      <a:prstGeom prst="rect">
                        <a:avLst/>
                      </a:prstGeom>
                    </p:spPr>
                  </p:pic>
                </p:oleObj>
              </mc:Fallback>
            </mc:AlternateContent>
          </a:graphicData>
        </a:graphic>
      </p:graphicFrame>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4562475" y="2821940"/>
            <a:ext cx="7225030" cy="928370"/>
          </a:xfrm>
        </p:spPr>
        <p:txBody>
          <a:bodyPr>
            <a:normAutofit fontScale="90000"/>
          </a:bodyPr>
          <a:lstStyle/>
          <a:p>
            <a:r>
              <a:rPr lang="zh-CN" altLang="en-US" dirty="0">
                <a:latin typeface="仿宋" panose="02010609060101010101" charset="-122"/>
                <a:ea typeface="仿宋" panose="02010609060101010101" charset="-122"/>
              </a:rPr>
              <a:t>例题选讲（难度随机排列）</a:t>
            </a:r>
            <a:endParaRPr lang="zh-CN" altLang="en-US" dirty="0">
              <a:latin typeface="仿宋" panose="02010609060101010101" charset="-122"/>
              <a:ea typeface="仿宋" panose="02010609060101010101" charset="-122"/>
            </a:endParaRPr>
          </a:p>
        </p:txBody>
      </p:sp>
      <p:sp>
        <p:nvSpPr>
          <p:cNvPr id="2" name="文本框 1"/>
          <p:cNvSpPr txBox="1"/>
          <p:nvPr>
            <p:custDataLst>
              <p:tags r:id="rId2"/>
            </p:custDataLst>
          </p:nvPr>
        </p:nvSpPr>
        <p:spPr>
          <a:xfrm>
            <a:off x="2557780" y="2341646"/>
            <a:ext cx="1823720" cy="2035816"/>
          </a:xfrm>
          <a:prstGeom prst="rect">
            <a:avLst/>
          </a:prstGeom>
          <a:noFill/>
        </p:spPr>
        <p:txBody>
          <a:bodyPr wrap="square" rtlCol="0" anchor="ctr" anchorCtr="0">
            <a:normAutofit/>
          </a:bodyPr>
          <a:lstStyle/>
          <a:p>
            <a:r>
              <a:rPr lang="en-US" altLang="zh-CN" sz="11500" dirty="0">
                <a:solidFill>
                  <a:schemeClr val="tx1">
                    <a:lumMod val="85000"/>
                    <a:lumOff val="15000"/>
                  </a:schemeClr>
                </a:solidFill>
                <a:uFillTx/>
                <a:latin typeface="仿宋" panose="02010609060101010101" charset="-122"/>
                <a:ea typeface="仿宋" panose="02010609060101010101" charset="-122"/>
              </a:rPr>
              <a:t>02</a:t>
            </a:r>
            <a:endParaRPr lang="en-US" altLang="zh-CN" sz="11500" dirty="0">
              <a:solidFill>
                <a:schemeClr val="tx1">
                  <a:lumMod val="85000"/>
                  <a:lumOff val="15000"/>
                </a:schemeClr>
              </a:solidFill>
              <a:uFillTx/>
              <a:latin typeface="仿宋" panose="02010609060101010101" charset="-122"/>
              <a:ea typeface="仿宋"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目录</a:t>
            </a:r>
            <a:endParaRPr lang="zh-CN" altLang="en-US"/>
          </a:p>
        </p:txBody>
      </p:sp>
      <p:sp>
        <p:nvSpPr>
          <p:cNvPr id="3" name="内容占位符 2"/>
          <p:cNvSpPr>
            <a:spLocks noGrp="1"/>
          </p:cNvSpPr>
          <p:nvPr>
            <p:ph idx="1"/>
          </p:nvPr>
        </p:nvSpPr>
        <p:spPr/>
        <p:txBody>
          <a:bodyPr/>
          <a:p>
            <a:r>
              <a:rPr lang="zh-CN" altLang="en-US">
                <a:latin typeface="仿宋" panose="02010609060101010101" charset="-122"/>
                <a:ea typeface="仿宋" panose="02010609060101010101" charset="-122"/>
                <a:cs typeface="仿宋" panose="02010609060101010101" charset="-122"/>
              </a:rPr>
              <a:t>例一</a:t>
            </a:r>
            <a:r>
              <a:rPr lang="en-US" alt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例二</a:t>
            </a:r>
            <a:r>
              <a:rPr lang="zh-CN" altLang="en-US">
                <a:latin typeface="仿宋" panose="02010609060101010101" charset="-122"/>
                <a:ea typeface="仿宋" panose="02010609060101010101" charset="-122"/>
                <a:cs typeface="仿宋" panose="02010609060101010101" charset="-122"/>
              </a:rPr>
              <a:t>：单纯的根号分治，只要想到以什么作为分治界限即可。</a:t>
            </a:r>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例三：常见的维护序列题，数据结构搭配根号分治。</a:t>
            </a:r>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例四：树形</a:t>
            </a:r>
            <a:r>
              <a:rPr lang="en-US" altLang="zh-CN">
                <a:latin typeface="仿宋" panose="02010609060101010101" charset="-122"/>
                <a:ea typeface="仿宋" panose="02010609060101010101" charset="-122"/>
                <a:cs typeface="仿宋" panose="02010609060101010101" charset="-122"/>
              </a:rPr>
              <a:t>DP/</a:t>
            </a:r>
            <a:r>
              <a:rPr>
                <a:latin typeface="仿宋" panose="02010609060101010101" charset="-122"/>
                <a:ea typeface="仿宋" panose="02010609060101010101" charset="-122"/>
                <a:cs typeface="仿宋" panose="02010609060101010101" charset="-122"/>
              </a:rPr>
              <a:t>贪心</a:t>
            </a:r>
            <a:r>
              <a:rPr lang="en-US" alt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根号分治</a:t>
            </a:r>
            <a:r>
              <a:rPr lang="en-US" alt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常数优化</a:t>
            </a:r>
            <a:endParaRPr>
              <a:latin typeface="仿宋" panose="02010609060101010101" charset="-122"/>
              <a:ea typeface="仿宋" panose="02010609060101010101" charset="-122"/>
              <a:cs typeface="仿宋" panose="02010609060101010101" charset="-122"/>
            </a:endParaRPr>
          </a:p>
          <a:p>
            <a:r>
              <a:rPr>
                <a:latin typeface="仿宋" panose="02010609060101010101" charset="-122"/>
                <a:ea typeface="仿宋" panose="02010609060101010101" charset="-122"/>
                <a:cs typeface="仿宋" panose="02010609060101010101" charset="-122"/>
              </a:rPr>
              <a:t>例五：优化建图</a:t>
            </a:r>
            <a:r>
              <a:rPr lang="en-US" alt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根号分治</a:t>
            </a:r>
            <a:endParaRPr>
              <a:latin typeface="仿宋" panose="02010609060101010101" charset="-122"/>
              <a:ea typeface="仿宋" panose="02010609060101010101" charset="-122"/>
              <a:cs typeface="仿宋" panose="02010609060101010101" charset="-122"/>
            </a:endParaRPr>
          </a:p>
          <a:p>
            <a:r>
              <a:rPr>
                <a:latin typeface="仿宋" panose="02010609060101010101" charset="-122"/>
                <a:ea typeface="仿宋" panose="02010609060101010101" charset="-122"/>
                <a:cs typeface="仿宋" panose="02010609060101010101" charset="-122"/>
              </a:rPr>
              <a:t>例六：简单的数学推导</a:t>
            </a:r>
            <a:r>
              <a:rPr lang="en-US" alt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根号分治</a:t>
            </a:r>
            <a:endParaRPr>
              <a:latin typeface="仿宋" panose="02010609060101010101" charset="-122"/>
              <a:ea typeface="仿宋" panose="02010609060101010101" charset="-122"/>
              <a:cs typeface="仿宋" panose="02010609060101010101" charset="-122"/>
            </a:endParaRPr>
          </a:p>
          <a:p>
            <a:r>
              <a:rPr>
                <a:latin typeface="仿宋" panose="02010609060101010101" charset="-122"/>
                <a:ea typeface="仿宋" panose="02010609060101010101" charset="-122"/>
                <a:cs typeface="仿宋" panose="02010609060101010101" charset="-122"/>
              </a:rPr>
              <a:t>例七：数据结构</a:t>
            </a:r>
            <a:r>
              <a:rPr lang="en-US" alt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根号分治</a:t>
            </a:r>
            <a:endParaRPr>
              <a:latin typeface="仿宋" panose="02010609060101010101" charset="-122"/>
              <a:ea typeface="仿宋" panose="02010609060101010101" charset="-122"/>
              <a:cs typeface="仿宋" panose="02010609060101010101" charset="-122"/>
            </a:endParaRPr>
          </a:p>
          <a:p>
            <a:r>
              <a:rPr>
                <a:latin typeface="仿宋" panose="02010609060101010101" charset="-122"/>
                <a:ea typeface="仿宋" panose="02010609060101010101" charset="-122"/>
                <a:cs typeface="仿宋" panose="02010609060101010101" charset="-122"/>
              </a:rPr>
              <a:t>例八：</a:t>
            </a:r>
            <a:r>
              <a:rPr lang="en-US" altLang="zh-CN">
                <a:latin typeface="仿宋" panose="02010609060101010101" charset="-122"/>
                <a:ea typeface="仿宋" panose="02010609060101010101" charset="-122"/>
                <a:cs typeface="仿宋" panose="02010609060101010101" charset="-122"/>
              </a:rPr>
              <a:t>DAG</a:t>
            </a:r>
            <a:r>
              <a:rPr>
                <a:latin typeface="仿宋" panose="02010609060101010101" charset="-122"/>
                <a:ea typeface="仿宋" panose="02010609060101010101" charset="-122"/>
                <a:cs typeface="仿宋" panose="02010609060101010101" charset="-122"/>
              </a:rPr>
              <a:t>上</a:t>
            </a:r>
            <a:r>
              <a:rPr lang="en-US" altLang="zh-CN">
                <a:latin typeface="仿宋" panose="02010609060101010101" charset="-122"/>
                <a:ea typeface="仿宋" panose="02010609060101010101" charset="-122"/>
                <a:cs typeface="仿宋" panose="02010609060101010101" charset="-122"/>
              </a:rPr>
              <a:t>DP+</a:t>
            </a:r>
            <a:r>
              <a:rPr>
                <a:latin typeface="仿宋" panose="02010609060101010101" charset="-122"/>
                <a:ea typeface="仿宋" panose="02010609060101010101" charset="-122"/>
                <a:cs typeface="仿宋" panose="02010609060101010101" charset="-122"/>
              </a:rPr>
              <a:t>排序</a:t>
            </a:r>
            <a:r>
              <a:rPr lang="en-US" alt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根号分治</a:t>
            </a:r>
            <a:endParaRPr>
              <a:latin typeface="仿宋" panose="02010609060101010101" charset="-122"/>
              <a:ea typeface="仿宋" panose="02010609060101010101" charset="-122"/>
              <a:cs typeface="仿宋" panose="02010609060101010101"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281940" y="1127125"/>
                <a:ext cx="11703050" cy="4916805"/>
              </a:xfrm>
              <a:prstGeom prst="rect">
                <a:avLst/>
              </a:prstGeom>
              <a:noFill/>
            </p:spPr>
            <p:txBody>
              <a:bodyPr wrap="square" rtlCol="0">
                <a:spAutoFit/>
              </a:bodyPr>
              <a:p>
                <a:r>
                  <a:rPr lang="en-US" altLang="zh-CN" sz="2400">
                    <a:latin typeface="仿宋" panose="02010609060101010101" charset="-122"/>
                    <a:ea typeface="仿宋" panose="02010609060101010101" charset="-122"/>
                    <a:cs typeface="仿宋" panose="02010609060101010101" charset="-122"/>
                  </a:rPr>
                  <a:t>B</a:t>
                </a:r>
                <a:r>
                  <a:rPr lang="zh-CN" altLang="en-US" sz="2400">
                    <a:latin typeface="仿宋" panose="02010609060101010101" charset="-122"/>
                    <a:ea typeface="仿宋" panose="02010609060101010101" charset="-122"/>
                    <a:cs typeface="仿宋" panose="02010609060101010101" charset="-122"/>
                  </a:rPr>
                  <a:t>君对</a:t>
                </a:r>
                <a:r>
                  <a:rPr lang="en-US" altLang="zh-CN" sz="2400">
                    <a:latin typeface="仿宋" panose="02010609060101010101" charset="-122"/>
                    <a:ea typeface="仿宋" panose="02010609060101010101" charset="-122"/>
                    <a:cs typeface="仿宋" panose="02010609060101010101" charset="-122"/>
                  </a:rPr>
                  <a:t> hash </a:t>
                </a:r>
                <a:r>
                  <a:rPr lang="zh-CN" altLang="en-US" sz="2400">
                    <a:latin typeface="仿宋" panose="02010609060101010101" charset="-122"/>
                    <a:ea typeface="仿宋" panose="02010609060101010101" charset="-122"/>
                    <a:cs typeface="仿宋" panose="02010609060101010101" charset="-122"/>
                  </a:rPr>
                  <a:t>冲突很感兴趣，他会给出一个正整数序列</a:t>
                </a:r>
                <a:r>
                  <a:rPr lang="en-US" altLang="zh-CN" sz="2400">
                    <a:latin typeface="仿宋" panose="02010609060101010101" charset="-122"/>
                    <a:ea typeface="仿宋" panose="02010609060101010101" charset="-122"/>
                    <a:cs typeface="仿宋" panose="02010609060101010101" charset="-122"/>
                  </a:rPr>
                  <a:t> value</a:t>
                </a:r>
                <a:r>
                  <a:rPr lang="zh-CN" altLang="en-US" sz="2400">
                    <a:latin typeface="仿宋" panose="02010609060101010101" charset="-122"/>
                    <a:ea typeface="仿宋" panose="02010609060101010101" charset="-122"/>
                    <a:cs typeface="仿宋" panose="02010609060101010101" charset="-122"/>
                  </a:rPr>
                  <a:t>。自然，</a:t>
                </a:r>
                <a:r>
                  <a:rPr lang="en-US" altLang="zh-CN" sz="2400">
                    <a:latin typeface="仿宋" panose="02010609060101010101" charset="-122"/>
                    <a:ea typeface="仿宋" panose="02010609060101010101" charset="-122"/>
                    <a:cs typeface="仿宋" panose="02010609060101010101" charset="-122"/>
                  </a:rPr>
                  <a:t>B</a:t>
                </a:r>
                <a:r>
                  <a:rPr lang="zh-CN" altLang="en-US" sz="2400">
                    <a:latin typeface="仿宋" panose="02010609060101010101" charset="-122"/>
                    <a:ea typeface="仿宋" panose="02010609060101010101" charset="-122"/>
                    <a:cs typeface="仿宋" panose="02010609060101010101" charset="-122"/>
                  </a:rPr>
                  <a:t>君会把这些数据存进</a:t>
                </a:r>
                <a:r>
                  <a:rPr lang="en-US" altLang="zh-CN" sz="2400">
                    <a:latin typeface="仿宋" panose="02010609060101010101" charset="-122"/>
                    <a:ea typeface="仿宋" panose="02010609060101010101" charset="-122"/>
                    <a:cs typeface="仿宋" panose="02010609060101010101" charset="-122"/>
                  </a:rPr>
                  <a:t> hash </a:t>
                </a:r>
                <a:r>
                  <a:rPr lang="zh-CN" altLang="en-US" sz="2400">
                    <a:latin typeface="仿宋" panose="02010609060101010101" charset="-122"/>
                    <a:ea typeface="仿宋" panose="02010609060101010101" charset="-122"/>
                    <a:cs typeface="仿宋" panose="02010609060101010101" charset="-122"/>
                  </a:rPr>
                  <a:t>池里。</a:t>
                </a:r>
                <a:r>
                  <a:rPr lang="en-US" altLang="zh-CN" sz="2400">
                    <a:latin typeface="仿宋" panose="02010609060101010101" charset="-122"/>
                    <a:ea typeface="仿宋" panose="02010609060101010101" charset="-122"/>
                    <a:cs typeface="仿宋" panose="02010609060101010101" charset="-122"/>
                  </a:rPr>
                  <a:t>value </a:t>
                </a:r>
                <a:r>
                  <a:rPr lang="zh-CN" altLang="en-US" sz="2400">
                    <a:latin typeface="仿宋" panose="02010609060101010101" charset="-122"/>
                    <a:ea typeface="仿宋" panose="02010609060101010101" charset="-122"/>
                    <a:cs typeface="仿宋" panose="02010609060101010101" charset="-122"/>
                  </a:rPr>
                  <a:t>序列里的第</a:t>
                </a:r>
                <a:r>
                  <a:rPr lang="en-US" altLang="zh-CN" sz="2400">
                    <a:latin typeface="仿宋" panose="02010609060101010101" charset="-122"/>
                    <a:ea typeface="仿宋" panose="02010609060101010101" charset="-122"/>
                    <a:cs typeface="仿宋" panose="02010609060101010101" charset="-122"/>
                  </a:rPr>
                  <a:t> k </a:t>
                </a:r>
                <a:r>
                  <a:rPr lang="zh-CN" altLang="en-US" sz="2400">
                    <a:latin typeface="仿宋" panose="02010609060101010101" charset="-122"/>
                    <a:ea typeface="仿宋" panose="02010609060101010101" charset="-122"/>
                    <a:cs typeface="仿宋" panose="02010609060101010101" charset="-122"/>
                  </a:rPr>
                  <a:t>个会被存进</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𝑘</m:t>
                    </m:r>
                    <m:r>
                      <a:rPr lang="en-US" altLang="zh-CN" sz="2400" i="1">
                        <a:latin typeface="Cambria Math" panose="02040503050406030204" charset="0"/>
                        <a:ea typeface="MS Mincho" panose="02020609040205080304" charset="-128"/>
                        <a:cs typeface="Cambria Math" panose="02040503050406030204" charset="0"/>
                      </a:rPr>
                      <m:t> </m:t>
                    </m:r>
                    <m:r>
                      <a:rPr lang="en-US" altLang="zh-CN" sz="2400" i="1">
                        <a:latin typeface="Cambria Math" panose="02040503050406030204" charset="0"/>
                        <a:ea typeface="仿宋" panose="02010609060101010101" charset="-122"/>
                        <a:cs typeface="Cambria Math" panose="02040503050406030204" charset="0"/>
                      </a:rPr>
                      <m:t>𝑚𝑜𝑑</m:t>
                    </m:r>
                    <m:r>
                      <a:rPr lang="en-US" altLang="zh-CN" sz="2400" i="1">
                        <a:latin typeface="Cambria Math" panose="02040503050406030204" charset="0"/>
                        <a:ea typeface="MS Mincho" panose="02020609040205080304" charset="-128"/>
                        <a:cs typeface="Cambria Math" panose="02040503050406030204" charset="0"/>
                      </a:rPr>
                      <m:t> </m:t>
                    </m:r>
                    <m:r>
                      <a:rPr lang="en-US" altLang="zh-CN" sz="2400" i="1">
                        <a:latin typeface="Cambria Math" panose="02040503050406030204" charset="0"/>
                        <a:ea typeface="仿宋" panose="02010609060101010101" charset="-122"/>
                        <a:cs typeface="Cambria Math" panose="02040503050406030204" charset="0"/>
                      </a:rPr>
                      <m:t>𝑝</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这个池。这样就能造成很多冲突。</a:t>
                </a:r>
                <a:r>
                  <a:rPr lang="en-US" altLang="zh-CN" sz="2400">
                    <a:latin typeface="仿宋" panose="02010609060101010101" charset="-122"/>
                    <a:ea typeface="仿宋" panose="02010609060101010101" charset="-122"/>
                    <a:cs typeface="仿宋" panose="02010609060101010101" charset="-122"/>
                  </a:rPr>
                  <a:t>B</a:t>
                </a:r>
                <a:r>
                  <a:rPr lang="zh-CN" altLang="en-US" sz="2400">
                    <a:latin typeface="仿宋" panose="02010609060101010101" charset="-122"/>
                    <a:ea typeface="仿宋" panose="02010609060101010101" charset="-122"/>
                    <a:cs typeface="仿宋" panose="02010609060101010101" charset="-122"/>
                  </a:rPr>
                  <a:t>君会给定许多个</a:t>
                </a:r>
                <a:r>
                  <a:rPr lang="en-US" altLang="zh-CN" sz="2400">
                    <a:latin typeface="仿宋" panose="02010609060101010101" charset="-122"/>
                    <a:ea typeface="仿宋" panose="02010609060101010101" charset="-122"/>
                    <a:cs typeface="仿宋" panose="02010609060101010101" charset="-122"/>
                  </a:rPr>
                  <a:t> p </a:t>
                </a:r>
                <a:r>
                  <a:rPr lang="zh-CN" altLang="en-US" sz="2400">
                    <a:latin typeface="仿宋" panose="02010609060101010101" charset="-122"/>
                    <a:ea typeface="仿宋" panose="02010609060101010101" charset="-122"/>
                    <a:cs typeface="仿宋" panose="02010609060101010101" charset="-122"/>
                  </a:rPr>
                  <a:t>和</a:t>
                </a:r>
                <a:r>
                  <a:rPr lang="en-US" altLang="zh-CN" sz="2400">
                    <a:latin typeface="仿宋" panose="02010609060101010101" charset="-122"/>
                    <a:ea typeface="仿宋" panose="02010609060101010101" charset="-122"/>
                    <a:cs typeface="仿宋" panose="02010609060101010101" charset="-122"/>
                  </a:rPr>
                  <a:t> x</a:t>
                </a:r>
                <a:r>
                  <a:rPr lang="zh-CN" altLang="en-US" sz="2400">
                    <a:latin typeface="仿宋" panose="02010609060101010101" charset="-122"/>
                    <a:ea typeface="仿宋" panose="02010609060101010101" charset="-122"/>
                    <a:cs typeface="仿宋" panose="02010609060101010101" charset="-122"/>
                  </a:rPr>
                  <a:t>，询问在模</a:t>
                </a:r>
                <a:r>
                  <a:rPr lang="en-US" altLang="zh-CN" sz="2400">
                    <a:latin typeface="仿宋" panose="02010609060101010101" charset="-122"/>
                    <a:ea typeface="仿宋" panose="02010609060101010101" charset="-122"/>
                    <a:cs typeface="仿宋" panose="02010609060101010101" charset="-122"/>
                  </a:rPr>
                  <a:t> p </a:t>
                </a:r>
                <a:r>
                  <a:rPr lang="zh-CN" altLang="en-US" sz="2400">
                    <a:latin typeface="仿宋" panose="02010609060101010101" charset="-122"/>
                    <a:ea typeface="仿宋" panose="02010609060101010101" charset="-122"/>
                    <a:cs typeface="仿宋" panose="02010609060101010101" charset="-122"/>
                  </a:rPr>
                  <a:t>时，</a:t>
                </a:r>
                <a:r>
                  <a:rPr lang="en-US" altLang="zh-CN" sz="2400">
                    <a:latin typeface="仿宋" panose="02010609060101010101" charset="-122"/>
                    <a:ea typeface="仿宋" panose="02010609060101010101" charset="-122"/>
                    <a:cs typeface="仿宋" panose="02010609060101010101" charset="-122"/>
                  </a:rPr>
                  <a:t>x </a:t>
                </a:r>
                <a:r>
                  <a:rPr lang="zh-CN" altLang="en-US" sz="2400">
                    <a:latin typeface="仿宋" panose="02010609060101010101" charset="-122"/>
                    <a:ea typeface="仿宋" panose="02010609060101010101" charset="-122"/>
                    <a:cs typeface="仿宋" panose="02010609060101010101" charset="-122"/>
                  </a:rPr>
                  <a:t>这个池内数的总和。另外，</a:t>
                </a:r>
                <a:r>
                  <a:rPr lang="en-US" altLang="zh-CN" sz="2400">
                    <a:latin typeface="仿宋" panose="02010609060101010101" charset="-122"/>
                    <a:ea typeface="仿宋" panose="02010609060101010101" charset="-122"/>
                    <a:cs typeface="仿宋" panose="02010609060101010101" charset="-122"/>
                  </a:rPr>
                  <a:t>B</a:t>
                </a:r>
                <a:r>
                  <a:rPr lang="zh-CN" altLang="en-US" sz="2400">
                    <a:latin typeface="仿宋" panose="02010609060101010101" charset="-122"/>
                    <a:ea typeface="仿宋" panose="02010609060101010101" charset="-122"/>
                    <a:cs typeface="仿宋" panose="02010609060101010101" charset="-122"/>
                  </a:rPr>
                  <a:t>君会随时更改</a:t>
                </a:r>
                <a:r>
                  <a:rPr lang="en-US" altLang="zh-CN" sz="2400">
                    <a:latin typeface="仿宋" panose="02010609060101010101" charset="-122"/>
                    <a:ea typeface="仿宋" panose="02010609060101010101" charset="-122"/>
                    <a:cs typeface="仿宋" panose="02010609060101010101" charset="-122"/>
                  </a:rPr>
                  <a:t> value </a:t>
                </a:r>
                <a:r>
                  <a:rPr lang="zh-CN" altLang="en-US" sz="2400">
                    <a:latin typeface="仿宋" panose="02010609060101010101" charset="-122"/>
                    <a:ea typeface="仿宋" panose="02010609060101010101" charset="-122"/>
                    <a:cs typeface="仿宋" panose="02010609060101010101" charset="-122"/>
                  </a:rPr>
                  <a:t>序列中的某一个。</a:t>
                </a:r>
                <a:r>
                  <a:rPr lang="zh-CN" altLang="en-US" sz="2400">
                    <a:solidFill>
                      <a:srgbClr val="FF0000"/>
                    </a:solidFill>
                    <a:latin typeface="仿宋" panose="02010609060101010101" charset="-122"/>
                    <a:ea typeface="仿宋" panose="02010609060101010101" charset="-122"/>
                    <a:cs typeface="仿宋" panose="02010609060101010101" charset="-122"/>
                  </a:rPr>
                  <a:t>每次更改立即生效。</a:t>
                </a:r>
                <a:r>
                  <a:rPr lang="zh-CN" altLang="en-US" sz="2400">
                    <a:latin typeface="仿宋" panose="02010609060101010101" charset="-122"/>
                    <a:ea typeface="仿宋" panose="02010609060101010101" charset="-122"/>
                    <a:cs typeface="仿宋" panose="02010609060101010101" charset="-122"/>
                  </a:rPr>
                  <a:t>保证</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𝑝</m:t>
                    </m:r>
                    <m:r>
                      <a:rPr lang="en-US" altLang="zh-CN" sz="2400" i="1">
                        <a:latin typeface="Cambria Math" panose="02040503050406030204" charset="0"/>
                        <a:ea typeface="MS Mincho" panose="02020609040205080304" charset="-128"/>
                        <a:cs typeface="Cambria Math" panose="02040503050406030204" charset="0"/>
                      </a:rPr>
                      <m:t>&lt;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 。</m:t>
                    </m:r>
                  </m:oMath>
                </a14:m>
                <a:endParaRPr lang="en-US" altLang="zh-CN" sz="2400" i="1">
                  <a:latin typeface="仿宋" panose="02010609060101010101" charset="-122"/>
                  <a:ea typeface="仿宋" panose="02010609060101010101" charset="-122"/>
                  <a:cs typeface="仿宋" panose="02010609060101010101" charset="-122"/>
                </a:endParaRPr>
              </a:p>
              <a:p>
                <a:endParaRPr lang="en-US" altLang="zh-CN"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第一行输入两个正整数</a:t>
                </a:r>
                <a:r>
                  <a:rPr lang="en-US" altLang="zh-CN" sz="2400">
                    <a:latin typeface="仿宋" panose="02010609060101010101" charset="-122"/>
                    <a:ea typeface="仿宋" panose="02010609060101010101" charset="-122"/>
                    <a:cs typeface="仿宋" panose="02010609060101010101" charset="-122"/>
                  </a:rPr>
                  <a:t> n</a:t>
                </a:r>
                <a:r>
                  <a:rPr lang="zh-CN" altLang="en-US" sz="2400">
                    <a:latin typeface="仿宋" panose="02010609060101010101" charset="-122"/>
                    <a:ea typeface="仿宋" panose="02010609060101010101" charset="-122"/>
                    <a:cs typeface="仿宋" panose="02010609060101010101" charset="-122"/>
                  </a:rPr>
                  <a:t>，</a:t>
                </a:r>
                <a:r>
                  <a:rPr lang="en-US" altLang="zh-CN" sz="2400">
                    <a:latin typeface="仿宋" panose="02010609060101010101" charset="-122"/>
                    <a:ea typeface="仿宋" panose="02010609060101010101" charset="-122"/>
                    <a:cs typeface="仿宋" panose="02010609060101010101" charset="-122"/>
                  </a:rPr>
                  <a:t>m</a:t>
                </a:r>
                <a:r>
                  <a:rPr lang="zh-CN" altLang="en-US" sz="2400">
                    <a:latin typeface="仿宋" panose="02010609060101010101" charset="-122"/>
                    <a:ea typeface="仿宋" panose="02010609060101010101" charset="-122"/>
                    <a:cs typeface="仿宋" panose="02010609060101010101" charset="-122"/>
                  </a:rPr>
                  <a:t>，其中</a:t>
                </a:r>
                <a:r>
                  <a:rPr lang="en-US" altLang="zh-CN" sz="2400">
                    <a:latin typeface="仿宋" panose="02010609060101010101" charset="-122"/>
                    <a:ea typeface="仿宋" panose="02010609060101010101" charset="-122"/>
                    <a:cs typeface="仿宋" panose="02010609060101010101" charset="-122"/>
                  </a:rPr>
                  <a:t> n </a:t>
                </a:r>
                <a:r>
                  <a:rPr lang="zh-CN" altLang="en-US" sz="2400">
                    <a:latin typeface="仿宋" panose="02010609060101010101" charset="-122"/>
                    <a:ea typeface="仿宋" panose="02010609060101010101" charset="-122"/>
                    <a:cs typeface="仿宋" panose="02010609060101010101" charset="-122"/>
                  </a:rPr>
                  <a:t>代表序列长度，</a:t>
                </a:r>
                <a:r>
                  <a:rPr lang="en-US" altLang="zh-CN" sz="2400">
                    <a:latin typeface="仿宋" panose="02010609060101010101" charset="-122"/>
                    <a:ea typeface="仿宋" panose="02010609060101010101" charset="-122"/>
                    <a:cs typeface="仿宋" panose="02010609060101010101" charset="-122"/>
                  </a:rPr>
                  <a:t>m </a:t>
                </a:r>
                <a:r>
                  <a:rPr lang="zh-CN" altLang="en-US" sz="2400">
                    <a:latin typeface="仿宋" panose="02010609060101010101" charset="-122"/>
                    <a:ea typeface="仿宋" panose="02010609060101010101" charset="-122"/>
                    <a:cs typeface="仿宋" panose="02010609060101010101" charset="-122"/>
                  </a:rPr>
                  <a:t>代表</a:t>
                </a:r>
                <a:r>
                  <a:rPr lang="en-US" altLang="zh-CN" sz="2400">
                    <a:latin typeface="仿宋" panose="02010609060101010101" charset="-122"/>
                    <a:ea typeface="仿宋" panose="02010609060101010101" charset="-122"/>
                    <a:cs typeface="仿宋" panose="02010609060101010101" charset="-122"/>
                  </a:rPr>
                  <a:t>B</a:t>
                </a:r>
                <a:r>
                  <a:rPr lang="zh-CN" altLang="en-US" sz="2400">
                    <a:latin typeface="仿宋" panose="02010609060101010101" charset="-122"/>
                    <a:ea typeface="仿宋" panose="02010609060101010101" charset="-122"/>
                    <a:cs typeface="仿宋" panose="02010609060101010101" charset="-122"/>
                  </a:rPr>
                  <a:t>君</a:t>
                </a:r>
                <a:r>
                  <a:rPr lang="zh-CN" altLang="en-US" sz="2400">
                    <a:latin typeface="仿宋" panose="02010609060101010101" charset="-122"/>
                    <a:ea typeface="仿宋" panose="02010609060101010101" charset="-122"/>
                    <a:cs typeface="仿宋" panose="02010609060101010101" charset="-122"/>
                  </a:rPr>
                  <a:t>的操作次数。</a:t>
                </a:r>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第二行输入</a:t>
                </a:r>
                <a:r>
                  <a:rPr lang="en-US" altLang="zh-CN" sz="2400">
                    <a:latin typeface="仿宋" panose="02010609060101010101" charset="-122"/>
                    <a:ea typeface="仿宋" panose="02010609060101010101" charset="-122"/>
                    <a:cs typeface="仿宋" panose="02010609060101010101" charset="-122"/>
                  </a:rPr>
                  <a:t> n </a:t>
                </a:r>
                <a:r>
                  <a:rPr lang="zh-CN" altLang="en-US" sz="2400">
                    <a:latin typeface="仿宋" panose="02010609060101010101" charset="-122"/>
                    <a:ea typeface="仿宋" panose="02010609060101010101" charset="-122"/>
                    <a:cs typeface="仿宋" panose="02010609060101010101" charset="-122"/>
                  </a:rPr>
                  <a:t>个正整数，代表初始的</a:t>
                </a:r>
                <a:r>
                  <a:rPr lang="en-US" altLang="zh-CN" sz="2400">
                    <a:latin typeface="仿宋" panose="02010609060101010101" charset="-122"/>
                    <a:ea typeface="仿宋" panose="02010609060101010101" charset="-122"/>
                    <a:cs typeface="仿宋" panose="02010609060101010101" charset="-122"/>
                  </a:rPr>
                  <a:t> value </a:t>
                </a:r>
                <a:r>
                  <a:rPr lang="zh-CN" altLang="en-US" sz="2400">
                    <a:latin typeface="仿宋" panose="02010609060101010101" charset="-122"/>
                    <a:ea typeface="仿宋" panose="02010609060101010101" charset="-122"/>
                    <a:cs typeface="仿宋" panose="02010609060101010101" charset="-122"/>
                  </a:rPr>
                  <a:t>序列。</a:t>
                </a:r>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接下来</a:t>
                </a:r>
                <a:r>
                  <a:rPr lang="en-US" altLang="zh-CN" sz="2400">
                    <a:latin typeface="仿宋" panose="02010609060101010101" charset="-122"/>
                    <a:ea typeface="仿宋" panose="02010609060101010101" charset="-122"/>
                    <a:cs typeface="仿宋" panose="02010609060101010101" charset="-122"/>
                  </a:rPr>
                  <a:t> m </a:t>
                </a:r>
                <a:r>
                  <a:rPr lang="zh-CN" altLang="en-US" sz="2400">
                    <a:latin typeface="仿宋" panose="02010609060101010101" charset="-122"/>
                    <a:ea typeface="仿宋" panose="02010609060101010101" charset="-122"/>
                    <a:cs typeface="仿宋" panose="02010609060101010101" charset="-122"/>
                  </a:rPr>
                  <a:t>行，首先是一个字符</a:t>
                </a:r>
                <a:r>
                  <a:rPr lang="en-US" altLang="zh-CN" sz="2400">
                    <a:latin typeface="仿宋" panose="02010609060101010101" charset="-122"/>
                    <a:ea typeface="仿宋" panose="02010609060101010101" charset="-122"/>
                    <a:cs typeface="仿宋" panose="02010609060101010101" charset="-122"/>
                  </a:rPr>
                  <a:t> op</a:t>
                </a:r>
                <a:r>
                  <a:rPr lang="zh-CN" altLang="en-US" sz="2400">
                    <a:latin typeface="仿宋" panose="02010609060101010101" charset="-122"/>
                    <a:ea typeface="仿宋" panose="02010609060101010101" charset="-122"/>
                    <a:cs typeface="仿宋" panose="02010609060101010101" charset="-122"/>
                  </a:rPr>
                  <a:t>，然后是两个整数</a:t>
                </a:r>
                <a:r>
                  <a:rPr lang="en-US" altLang="zh-CN" sz="2400">
                    <a:latin typeface="仿宋" panose="02010609060101010101" charset="-122"/>
                    <a:ea typeface="仿宋" panose="02010609060101010101" charset="-122"/>
                    <a:cs typeface="仿宋" panose="02010609060101010101" charset="-122"/>
                  </a:rPr>
                  <a:t> x,y</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若</a:t>
                </a:r>
                <a:r>
                  <a:rPr lang="en-US" altLang="zh-CN" sz="2400">
                    <a:latin typeface="仿宋" panose="02010609060101010101" charset="-122"/>
                    <a:ea typeface="仿宋" panose="02010609060101010101" charset="-122"/>
                    <a:cs typeface="仿宋" panose="02010609060101010101" charset="-122"/>
                  </a:rPr>
                  <a:t> op=A</a:t>
                </a:r>
                <a:r>
                  <a:rPr lang="zh-CN" altLang="en-US" sz="2400">
                    <a:latin typeface="仿宋" panose="02010609060101010101" charset="-122"/>
                    <a:ea typeface="仿宋" panose="02010609060101010101" charset="-122"/>
                    <a:cs typeface="仿宋" panose="02010609060101010101" charset="-122"/>
                  </a:rPr>
                  <a:t>，则询问在模</a:t>
                </a:r>
                <a:r>
                  <a:rPr lang="en-US" altLang="zh-CN" sz="2400">
                    <a:latin typeface="仿宋" panose="02010609060101010101" charset="-122"/>
                    <a:ea typeface="仿宋" panose="02010609060101010101" charset="-122"/>
                    <a:cs typeface="仿宋" panose="02010609060101010101" charset="-122"/>
                  </a:rPr>
                  <a:t> x </a:t>
                </a:r>
                <a:r>
                  <a:rPr lang="zh-CN" altLang="en-US" sz="2400">
                    <a:latin typeface="仿宋" panose="02010609060101010101" charset="-122"/>
                    <a:ea typeface="仿宋" panose="02010609060101010101" charset="-122"/>
                    <a:cs typeface="仿宋" panose="02010609060101010101" charset="-122"/>
                  </a:rPr>
                  <a:t>时，</a:t>
                </a:r>
                <a:r>
                  <a:rPr lang="en-US" altLang="zh-CN" sz="2400">
                    <a:latin typeface="仿宋" panose="02010609060101010101" charset="-122"/>
                    <a:ea typeface="仿宋" panose="02010609060101010101" charset="-122"/>
                    <a:cs typeface="仿宋" panose="02010609060101010101" charset="-122"/>
                  </a:rPr>
                  <a:t>y </a:t>
                </a:r>
                <a:r>
                  <a:rPr lang="zh-CN" altLang="en-US" sz="2400">
                    <a:latin typeface="仿宋" panose="02010609060101010101" charset="-122"/>
                    <a:ea typeface="仿宋" panose="02010609060101010101" charset="-122"/>
                    <a:cs typeface="仿宋" panose="02010609060101010101" charset="-122"/>
                  </a:rPr>
                  <a:t>这个池子内数的总和。</a:t>
                </a:r>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若</a:t>
                </a:r>
                <a:r>
                  <a:rPr lang="en-US" altLang="zh-CN" sz="2400">
                    <a:latin typeface="仿宋" panose="02010609060101010101" charset="-122"/>
                    <a:ea typeface="仿宋" panose="02010609060101010101" charset="-122"/>
                    <a:cs typeface="仿宋" panose="02010609060101010101" charset="-122"/>
                  </a:rPr>
                  <a:t> op=C</a:t>
                </a:r>
                <a:r>
                  <a:rPr lang="zh-CN" altLang="en-US" sz="2400">
                    <a:latin typeface="仿宋" panose="02010609060101010101" charset="-122"/>
                    <a:ea typeface="仿宋" panose="02010609060101010101" charset="-122"/>
                    <a:cs typeface="仿宋" panose="02010609060101010101" charset="-122"/>
                  </a:rPr>
                  <a:t>，则将</a:t>
                </a:r>
                <a:r>
                  <a:rPr lang="en-US" altLang="zh-CN" sz="2400">
                    <a:latin typeface="仿宋" panose="02010609060101010101" charset="-122"/>
                    <a:ea typeface="仿宋" panose="02010609060101010101" charset="-122"/>
                    <a:cs typeface="仿宋" panose="02010609060101010101" charset="-122"/>
                  </a:rPr>
                  <a:t> value[x] </a:t>
                </a:r>
                <a:r>
                  <a:rPr lang="zh-CN" altLang="en-US" sz="2400">
                    <a:latin typeface="仿宋" panose="02010609060101010101" charset="-122"/>
                    <a:ea typeface="仿宋" panose="02010609060101010101" charset="-122"/>
                    <a:cs typeface="仿宋" panose="02010609060101010101" charset="-122"/>
                  </a:rPr>
                  <a:t>修改为</a:t>
                </a:r>
                <a:r>
                  <a:rPr lang="en-US" altLang="zh-CN" sz="2400">
                    <a:latin typeface="仿宋" panose="02010609060101010101" charset="-122"/>
                    <a:ea typeface="仿宋" panose="02010609060101010101" charset="-122"/>
                    <a:cs typeface="仿宋" panose="02010609060101010101" charset="-122"/>
                  </a:rPr>
                  <a:t> y</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endParaRPr lang="zh-CN" altLang="en-US" sz="2400">
                  <a:latin typeface="仿宋" panose="02010609060101010101" charset="-122"/>
                  <a:ea typeface="仿宋" panose="02010609060101010101" charset="-122"/>
                  <a:cs typeface="仿宋" panose="02010609060101010101" charset="-122"/>
                </a:endParaRPr>
              </a:p>
              <a:p>
                <a:r>
                  <a:rPr lang="zh-CN" altLang="en-US" sz="2400" b="1">
                    <a:latin typeface="仿宋" panose="02010609060101010101" charset="-122"/>
                    <a:ea typeface="仿宋" panose="02010609060101010101" charset="-122"/>
                    <a:cs typeface="仿宋" panose="02010609060101010101" charset="-122"/>
                  </a:rPr>
                  <a:t>数据规模：</a:t>
                </a:r>
                <a:r>
                  <a:rPr lang="zh-CN" altLang="en-US" sz="2400">
                    <a:latin typeface="仿宋" panose="02010609060101010101" charset="-122"/>
                    <a:ea typeface="仿宋" panose="02010609060101010101" charset="-122"/>
                    <a:cs typeface="仿宋" panose="02010609060101010101" charset="-122"/>
                  </a:rPr>
                  <a:t>对于</a:t>
                </a:r>
                <a:r>
                  <a:rPr lang="en-US" altLang="zh-CN" sz="2400">
                    <a:latin typeface="仿宋" panose="02010609060101010101" charset="-122"/>
                    <a:ea typeface="仿宋" panose="02010609060101010101" charset="-122"/>
                    <a:cs typeface="仿宋" panose="02010609060101010101" charset="-122"/>
                  </a:rPr>
                  <a:t> 100% </a:t>
                </a:r>
                <a:r>
                  <a:rPr lang="zh-CN" altLang="en-US" sz="2400">
                    <a:latin typeface="仿宋" panose="02010609060101010101" charset="-122"/>
                    <a:ea typeface="仿宋" panose="02010609060101010101" charset="-122"/>
                    <a:cs typeface="仿宋" panose="02010609060101010101" charset="-122"/>
                  </a:rPr>
                  <a:t>的数据，满足</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𝑚</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5</m:t>
                    </m:r>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𝑣𝑎𝑙𝑢𝑒</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1000</m:t>
                    </m:r>
                  </m:oMath>
                </a14:m>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zh-CN" altLang="en-US" sz="2400" b="1">
                    <a:latin typeface="仿宋" panose="02010609060101010101" charset="-122"/>
                    <a:ea typeface="仿宋" panose="02010609060101010101" charset="-122"/>
                    <a:cs typeface="仿宋" panose="02010609060101010101" charset="-122"/>
                  </a:rPr>
                  <a:t>时间限制：</a:t>
                </a:r>
                <a:r>
                  <a:rPr lang="en-US" altLang="zh-CN" sz="2400">
                    <a:latin typeface="仿宋" panose="02010609060101010101" charset="-122"/>
                    <a:ea typeface="仿宋" panose="02010609060101010101" charset="-122"/>
                    <a:cs typeface="仿宋" panose="02010609060101010101" charset="-122"/>
                  </a:rPr>
                  <a:t>1000ms  </a:t>
                </a:r>
                <a:r>
                  <a:rPr lang="zh-CN" altLang="en-US" sz="2400">
                    <a:latin typeface="仿宋" panose="02010609060101010101" charset="-122"/>
                    <a:ea typeface="仿宋" panose="02010609060101010101" charset="-122"/>
                    <a:cs typeface="仿宋" panose="02010609060101010101" charset="-122"/>
                  </a:rPr>
                  <a:t>空间限制：</a:t>
                </a:r>
                <a:r>
                  <a:rPr lang="en-US" altLang="zh-CN" sz="2400">
                    <a:latin typeface="仿宋" panose="02010609060101010101" charset="-122"/>
                    <a:ea typeface="仿宋" panose="02010609060101010101" charset="-122"/>
                    <a:cs typeface="仿宋" panose="02010609060101010101" charset="-122"/>
                  </a:rPr>
                  <a:t>125MB</a:t>
                </a:r>
                <a:endParaRPr lang="en-US" altLang="zh-CN" sz="2400">
                  <a:latin typeface="仿宋" panose="02010609060101010101" charset="-122"/>
                  <a:ea typeface="仿宋" panose="02010609060101010101" charset="-122"/>
                  <a:cs typeface="仿宋" panose="02010609060101010101"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281940" y="1127125"/>
                <a:ext cx="11703050" cy="4916805"/>
              </a:xfrm>
              <a:prstGeom prst="rect">
                <a:avLst/>
              </a:prstGeom>
              <a:blipFill rotWithShape="1">
                <a:blip r:embed="rId1"/>
                <a:stretch>
                  <a:fillRect r="-1053"/>
                </a:stretch>
              </a:blipFill>
            </p:spPr>
            <p:txBody>
              <a:bodyPr/>
              <a:lstStyle/>
              <a:p>
                <a:r>
                  <a:rPr lang="zh-CN" altLang="en-US">
                    <a:noFill/>
                  </a:rPr>
                  <a:t> </a:t>
                </a:r>
              </a:p>
            </p:txBody>
          </p:sp>
        </mc:Fallback>
      </mc:AlternateContent>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242570" y="1030605"/>
                <a:ext cx="10645775" cy="5438775"/>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首先我们可以想到一个</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𝑛𝑚</m:t>
                    </m:r>
                    <m:r>
                      <a:rPr lang="en-US" altLang="zh-CN" sz="2400" i="1">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的朴素做法。这个做法的时间复杂度瓶颈在每次询问上，我们现在每次询问的时间复杂度为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，因为此时的空间消耗不大。我们想到信息学竞赛里的一个常见策略，就是用空间换时间。如果将</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𝑝</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的情况都预处理出来，显然修改操作还是</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的而且空间也开不下。那我们就试试将</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𝑝</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的情况全部预处理出来。此时预处理的时空复杂度均为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r>
                      <a:rPr lang="en-US" altLang="zh-CN" sz="2400" i="1">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，可以接受。那每次询问</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𝑥</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时，我们直接</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输出即可。那当询问的</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𝑥</m:t>
                    </m:r>
                    <m:r>
                      <a:rPr lang="en-US" altLang="zh-CN" sz="2400" i="1">
                        <a:latin typeface="Cambria Math" panose="02040503050406030204" charset="0"/>
                        <a:ea typeface="MS Mincho" panose="02020609040205080304" charset="-128"/>
                        <a:cs typeface="Cambria Math" panose="02040503050406030204" charset="0"/>
                      </a:rPr>
                      <m:t>&gt;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时，我们好像只能直接算，但我们发现一个神奇的事：如果</a:t>
                </a:r>
                <a:r>
                  <a:rPr lang="en-US" altLang="zh-CN" sz="2400">
                    <a:latin typeface="仿宋" panose="02010609060101010101" charset="-122"/>
                    <a:ea typeface="仿宋" panose="02010609060101010101" charset="-122"/>
                    <a:cs typeface="仿宋" panose="02010609060101010101" charset="-122"/>
                  </a:rPr>
                  <a:t> value[i] </a:t>
                </a:r>
                <a:r>
                  <a:rPr lang="zh-CN" altLang="en-US" sz="2400">
                    <a:latin typeface="仿宋" panose="02010609060101010101" charset="-122"/>
                    <a:ea typeface="仿宋" panose="02010609060101010101" charset="-122"/>
                    <a:cs typeface="仿宋" panose="02010609060101010101" charset="-122"/>
                  </a:rPr>
                  <a:t>是</a:t>
                </a:r>
                <a:r>
                  <a:rPr lang="en-US" altLang="zh-CN" sz="2400">
                    <a:latin typeface="仿宋" panose="02010609060101010101" charset="-122"/>
                    <a:ea typeface="仿宋" panose="02010609060101010101" charset="-122"/>
                    <a:cs typeface="仿宋" panose="02010609060101010101" charset="-122"/>
                  </a:rPr>
                  <a:t> y </a:t>
                </a:r>
                <a:r>
                  <a:rPr lang="zh-CN" altLang="en-US" sz="2400">
                    <a:latin typeface="仿宋" panose="02010609060101010101" charset="-122"/>
                    <a:ea typeface="仿宋" panose="02010609060101010101" charset="-122"/>
                    <a:cs typeface="仿宋" panose="02010609060101010101" charset="-122"/>
                  </a:rPr>
                  <a:t>池内的数，那</a:t>
                </a:r>
                <a:r>
                  <a:rPr lang="en-US" altLang="zh-CN" sz="2400">
                    <a:latin typeface="仿宋" panose="02010609060101010101" charset="-122"/>
                    <a:ea typeface="仿宋" panose="02010609060101010101" charset="-122"/>
                    <a:cs typeface="仿宋" panose="02010609060101010101" charset="-122"/>
                  </a:rPr>
                  <a:t> value[i+x] </a:t>
                </a:r>
                <a:r>
                  <a:rPr lang="zh-CN" altLang="en-US" sz="2400">
                    <a:latin typeface="仿宋" panose="02010609060101010101" charset="-122"/>
                    <a:ea typeface="仿宋" panose="02010609060101010101" charset="-122"/>
                    <a:cs typeface="仿宋" panose="02010609060101010101" charset="-122"/>
                  </a:rPr>
                  <a:t>一定也是</a:t>
                </a:r>
                <a:r>
                  <a:rPr lang="en-US" altLang="zh-CN" sz="2400">
                    <a:latin typeface="仿宋" panose="02010609060101010101" charset="-122"/>
                    <a:ea typeface="仿宋" panose="02010609060101010101" charset="-122"/>
                    <a:cs typeface="仿宋" panose="02010609060101010101" charset="-122"/>
                  </a:rPr>
                  <a:t> y </a:t>
                </a:r>
                <a:r>
                  <a:rPr lang="zh-CN" altLang="en-US" sz="2400">
                    <a:latin typeface="仿宋" panose="02010609060101010101" charset="-122"/>
                    <a:ea typeface="仿宋" panose="02010609060101010101" charset="-122"/>
                    <a:cs typeface="仿宋" panose="02010609060101010101" charset="-122"/>
                  </a:rPr>
                  <a:t>池内的数，每次都加</a:t>
                </a:r>
                <a:r>
                  <a:rPr lang="en-US" altLang="zh-CN" sz="2400">
                    <a:latin typeface="仿宋" panose="02010609060101010101" charset="-122"/>
                    <a:ea typeface="仿宋" panose="02010609060101010101" charset="-122"/>
                    <a:cs typeface="仿宋" panose="02010609060101010101" charset="-122"/>
                  </a:rPr>
                  <a:t> x</a:t>
                </a:r>
                <a:r>
                  <a:rPr lang="zh-CN" altLang="en-US" sz="2400">
                    <a:latin typeface="仿宋" panose="02010609060101010101" charset="-122"/>
                    <a:ea typeface="仿宋" panose="02010609060101010101" charset="-122"/>
                    <a:cs typeface="仿宋" panose="02010609060101010101" charset="-122"/>
                  </a:rPr>
                  <a:t>，又因为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𝑥</m:t>
                    </m:r>
                    <m:r>
                      <a:rPr lang="en-US" altLang="zh-CN" sz="2400" i="1">
                        <a:latin typeface="Cambria Math" panose="02040503050406030204" charset="0"/>
                        <a:ea typeface="MS Mincho" panose="02020609040205080304" charset="-128"/>
                        <a:cs typeface="Cambria Math" panose="02040503050406030204" charset="0"/>
                      </a:rPr>
                      <m:t>&gt;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所以我们跳的次数不会超过</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次，所以当</a:t>
                </a:r>
                <a:r>
                  <a:rPr lang="en-US" altLang="zh-CN" sz="2400">
                    <a:latin typeface="仿宋" panose="02010609060101010101" charset="-122"/>
                    <a:ea typeface="仿宋" panose="02010609060101010101" charset="-122"/>
                    <a:cs typeface="仿宋" panose="02010609060101010101" charset="-122"/>
                  </a:rPr>
                  <a:t> </a:t>
                </a:r>
                <a:r>
                  <a:rPr lang="en-US" altLang="zh-CN" sz="2400">
                    <a:latin typeface="仿宋" panose="02010609060101010101" charset="-122"/>
                    <a:ea typeface="仿宋" panose="02010609060101010101" charset="-122"/>
                    <a:cs typeface="仿宋" panose="02010609060101010101" charset="-122"/>
                    <a:sym typeface="+mn-ea"/>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𝑥</m:t>
                    </m:r>
                    <m:r>
                      <a:rPr lang="en-US" altLang="zh-CN" sz="2400" i="1">
                        <a:latin typeface="Cambria Math" panose="02040503050406030204" charset="0"/>
                        <a:ea typeface="MS Mincho" panose="02020609040205080304" charset="-128"/>
                        <a:cs typeface="Cambria Math" panose="02040503050406030204" charset="0"/>
                      </a:rPr>
                      <m:t>&gt;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，我们的询问时间复杂度是</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r>
                      <a:rPr lang="en-US" altLang="zh-CN" sz="2400" i="1">
                        <a:latin typeface="Cambria Math" panose="02040503050406030204" charset="0"/>
                        <a:ea typeface="MS Mincho" panose="02020609040205080304" charset="-128"/>
                        <a:cs typeface="Cambria Math" panose="02040503050406030204" charset="0"/>
                      </a:rPr>
                      <m:t>) 的</m:t>
                    </m:r>
                  </m:oMath>
                </a14:m>
                <a:r>
                  <a:rPr lang="zh-CN" altLang="en-US" sz="2400">
                    <a:latin typeface="仿宋" panose="02010609060101010101" charset="-122"/>
                    <a:ea typeface="仿宋" panose="02010609060101010101" charset="-122"/>
                    <a:cs typeface="仿宋" panose="02010609060101010101" charset="-122"/>
                  </a:rPr>
                  <a:t>，所以我们询问的总时间复杂度也是</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r>
                      <a:rPr lang="en-US" altLang="zh-CN" sz="2400" i="1">
                        <a:latin typeface="Cambria Math" panose="02040503050406030204" charset="0"/>
                        <a:ea typeface="MS Mincho" panose="02020609040205080304" charset="-128"/>
                        <a:cs typeface="Cambria Math" panose="02040503050406030204" charset="0"/>
                      </a:rPr>
                      <m:t>) </m:t>
                    </m:r>
                  </m:oMath>
                </a14:m>
                <a:r>
                  <a:rPr lang="zh-CN" altLang="en-US" sz="2400">
                    <a:latin typeface="仿宋" panose="02010609060101010101" charset="-122"/>
                    <a:ea typeface="仿宋" panose="02010609060101010101" charset="-122"/>
                    <a:cs typeface="仿宋" panose="02010609060101010101" charset="-122"/>
                  </a:rPr>
                  <a:t>的，那现在我们想一想修改的时间复杂度是多少呢？因为我们处理的是</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𝑥</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的情况，因为修改一个位置的数会同时影响所有的</a:t>
                </a:r>
                <a:r>
                  <a:rPr lang="en-US" altLang="zh-CN" sz="2400">
                    <a:latin typeface="仿宋" panose="02010609060101010101" charset="-122"/>
                    <a:ea typeface="仿宋" panose="02010609060101010101" charset="-122"/>
                    <a:cs typeface="仿宋" panose="02010609060101010101" charset="-122"/>
                  </a:rPr>
                  <a:t> x</a:t>
                </a:r>
                <a:r>
                  <a:rPr lang="zh-CN" altLang="en-US" sz="2400">
                    <a:latin typeface="仿宋" panose="02010609060101010101" charset="-122"/>
                    <a:ea typeface="仿宋" panose="02010609060101010101" charset="-122"/>
                    <a:cs typeface="仿宋" panose="02010609060101010101" charset="-122"/>
                  </a:rPr>
                  <a:t>，但因为我们只预处理</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个，所以我们修改的时间复杂度也是</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r>
                      <a:rPr lang="en-US" altLang="zh-CN" sz="2400" i="1">
                        <a:latin typeface="Cambria Math" panose="02040503050406030204" charset="0"/>
                        <a:ea typeface="MS Mincho" panose="02020609040205080304" charset="-128"/>
                        <a:cs typeface="Cambria Math" panose="02040503050406030204" charset="0"/>
                      </a:rPr>
                      <m:t>) </m:t>
                    </m:r>
                  </m:oMath>
                </a14:m>
                <a:r>
                  <a:rPr lang="zh-CN" altLang="en-US" sz="2400">
                    <a:latin typeface="仿宋" panose="02010609060101010101" charset="-122"/>
                    <a:ea typeface="仿宋" panose="02010609060101010101" charset="-122"/>
                    <a:cs typeface="仿宋" panose="02010609060101010101" charset="-122"/>
                  </a:rPr>
                  <a:t>的，所以我们的总时间复杂度最终为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r>
                      <a:rPr lang="en-US" altLang="zh-CN" sz="2400" i="1">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242570" y="1030605"/>
                <a:ext cx="10645775" cy="5438775"/>
              </a:xfrm>
              <a:prstGeom prst="rect">
                <a:avLst/>
              </a:prstGeom>
              <a:blipFill rotWithShape="1">
                <a:blip r:embed="rId1"/>
                <a:stretch>
                  <a:fillRect/>
                </a:stretch>
              </a:blipFill>
            </p:spPr>
            <p:txBody>
              <a:bodyPr/>
              <a:lstStyle/>
              <a:p>
                <a:r>
                  <a:rPr lang="zh-CN" altLang="en-US">
                    <a:noFill/>
                  </a:rPr>
                  <a:t> </a:t>
                </a:r>
              </a:p>
            </p:txBody>
          </p:sp>
        </mc:Fallback>
      </mc:AlternateContent>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p:pic>
        <p:nvPicPr>
          <p:cNvPr id="7" name="图片 6"/>
          <p:cNvPicPr>
            <a:picLocks noChangeAspect="1"/>
          </p:cNvPicPr>
          <p:nvPr/>
        </p:nvPicPr>
        <p:blipFill>
          <a:blip r:embed="rId1"/>
          <a:stretch>
            <a:fillRect/>
          </a:stretch>
        </p:blipFill>
        <p:spPr>
          <a:xfrm>
            <a:off x="738505" y="490220"/>
            <a:ext cx="10715625" cy="6367780"/>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301625" y="603250"/>
                <a:ext cx="11428095" cy="5024120"/>
              </a:xfrm>
              <a:prstGeom prst="rect">
                <a:avLst/>
              </a:prstGeom>
              <a:noFill/>
            </p:spPr>
            <p:txBody>
              <a:bodyPr wrap="square" rtlCol="0">
                <a:spAutoFit/>
              </a:bodyPr>
              <a:p>
                <a:r>
                  <a:rPr lang="zh-CN" altLang="en-US" sz="2000">
                    <a:latin typeface="仿宋" panose="02010609060101010101" charset="-122"/>
                    <a:ea typeface="仿宋" panose="02010609060101010101" charset="-122"/>
                    <a:cs typeface="仿宋" panose="02010609060101010101" charset="-122"/>
                  </a:rPr>
                  <a:t>西比拉先知系统是一个强大的心灵指数监测网络，能以声像扫描主动监控市民的心智和精神状态。为了判定出更复杂的人类心理参数，西比拉系统纳入了不同于既存人类规范的超群人格</a:t>
                </a:r>
                <a:r>
                  <a:rPr lang="en-US" altLang="zh-CN" sz="2000">
                    <a:latin typeface="仿宋" panose="02010609060101010101" charset="-122"/>
                    <a:ea typeface="仿宋" panose="02010609060101010101" charset="-122"/>
                    <a:cs typeface="仿宋" panose="02010609060101010101" charset="-122"/>
                  </a:rPr>
                  <a:t>——</a:t>
                </a:r>
                <a:r>
                  <a:rPr lang="zh-CN" altLang="en-US" sz="2000">
                    <a:latin typeface="仿宋" panose="02010609060101010101" charset="-122"/>
                    <a:ea typeface="仿宋" panose="02010609060101010101" charset="-122"/>
                    <a:cs typeface="仿宋" panose="02010609060101010101" charset="-122"/>
                  </a:rPr>
                  <a:t>不会随意和他人产生共鸣，也不会感情用事，能以非人类的眼光来俯瞰并裁定人类。</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被纳入的超群人格会相互影响，共同处理数据。他们之间具体的影响方式形如一张无向图，如果你对一个节点进行操作，</a:t>
                </a:r>
                <a:r>
                  <a:rPr lang="zh-CN" altLang="en-US" sz="2000">
                    <a:solidFill>
                      <a:srgbClr val="FF0000"/>
                    </a:solidFill>
                    <a:latin typeface="仿宋" panose="02010609060101010101" charset="-122"/>
                    <a:ea typeface="仿宋" panose="02010609060101010101" charset="-122"/>
                    <a:cs typeface="仿宋" panose="02010609060101010101" charset="-122"/>
                  </a:rPr>
                  <a:t>和这个节点相邻的节点也会受到相同的影响。</a:t>
                </a:r>
                <a:endParaRPr lang="zh-CN" altLang="en-US" sz="2000">
                  <a:solidFill>
                    <a:srgbClr val="FF0000"/>
                  </a:solidFill>
                  <a:latin typeface="仿宋" panose="02010609060101010101" charset="-122"/>
                  <a:ea typeface="仿宋" panose="02010609060101010101" charset="-122"/>
                  <a:cs typeface="仿宋" panose="02010609060101010101" charset="-122"/>
                </a:endParaRPr>
              </a:p>
              <a:p>
                <a:endParaRPr lang="en-US" altLang="zh-CN" sz="2000">
                  <a:solidFill>
                    <a:srgbClr val="FF0000"/>
                  </a:solidFill>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操作有一种：使一个节点的权值加上</a:t>
                </a:r>
                <a:r>
                  <a:rPr lang="en-US" altLang="zh-CN" sz="2000">
                    <a:latin typeface="仿宋" panose="02010609060101010101" charset="-122"/>
                    <a:ea typeface="仿宋" panose="02010609060101010101" charset="-122"/>
                    <a:cs typeface="仿宋" panose="02010609060101010101" charset="-122"/>
                  </a:rPr>
                  <a:t> x</a:t>
                </a:r>
                <a:r>
                  <a:rPr lang="zh-CN" altLang="en-US" sz="2000">
                    <a:latin typeface="仿宋" panose="02010609060101010101" charset="-122"/>
                    <a:ea typeface="仿宋" panose="02010609060101010101" charset="-122"/>
                    <a:cs typeface="仿宋" panose="02010609060101010101" charset="-122"/>
                  </a:rPr>
                  <a:t>。（与这个节点相邻的节点权值也要加上 x）</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同时你还希望询问一个节点的权值（每一个节点的初始权值为</a:t>
                </a:r>
                <a:r>
                  <a:rPr lang="en-US" altLang="zh-CN" sz="2000">
                    <a:latin typeface="仿宋" panose="02010609060101010101" charset="-122"/>
                    <a:ea typeface="仿宋" panose="02010609060101010101" charset="-122"/>
                    <a:cs typeface="仿宋" panose="02010609060101010101" charset="-122"/>
                  </a:rPr>
                  <a:t> 0</a:t>
                </a:r>
                <a:r>
                  <a:rPr lang="zh-CN" altLang="en-US" sz="2000">
                    <a:latin typeface="仿宋" panose="02010609060101010101" charset="-122"/>
                    <a:ea typeface="仿宋" panose="02010609060101010101" charset="-122"/>
                    <a:cs typeface="仿宋" panose="02010609060101010101" charset="-122"/>
                  </a:rPr>
                  <a:t>）</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操作和询问的总数为</a:t>
                </a:r>
                <a:r>
                  <a:rPr lang="en-US" altLang="zh-CN" sz="2000">
                    <a:latin typeface="仿宋" panose="02010609060101010101" charset="-122"/>
                    <a:ea typeface="仿宋" panose="02010609060101010101" charset="-122"/>
                    <a:cs typeface="仿宋" panose="02010609060101010101" charset="-122"/>
                  </a:rPr>
                  <a:t> Q</a:t>
                </a:r>
                <a:r>
                  <a:rPr lang="zh-CN" altLang="en-US" sz="2000">
                    <a:latin typeface="仿宋" panose="02010609060101010101" charset="-122"/>
                    <a:ea typeface="仿宋" panose="02010609060101010101" charset="-122"/>
                    <a:cs typeface="仿宋" panose="02010609060101010101" charset="-122"/>
                  </a:rPr>
                  <a:t>，保证题目中不存在自环和重边。</a:t>
                </a:r>
                <a:endParaRPr lang="en-US" altLang="zh-CN" sz="2000">
                  <a:latin typeface="仿宋" panose="02010609060101010101" charset="-122"/>
                  <a:ea typeface="仿宋" panose="02010609060101010101" charset="-122"/>
                  <a:cs typeface="仿宋" panose="02010609060101010101" charset="-122"/>
                </a:endParaRPr>
              </a:p>
              <a:p>
                <a:endParaRPr lang="en-US" altLang="zh-CN" sz="2000">
                  <a:latin typeface="仿宋" panose="02010609060101010101" charset="-122"/>
                  <a:ea typeface="仿宋" panose="02010609060101010101" charset="-122"/>
                  <a:cs typeface="仿宋" panose="02010609060101010101" charset="-122"/>
                </a:endParaRPr>
              </a:p>
              <a:p>
                <a:r>
                  <a:rPr lang="zh-CN" altLang="en-US" sz="2000" b="1">
                    <a:latin typeface="仿宋" panose="02010609060101010101" charset="-122"/>
                    <a:ea typeface="仿宋" panose="02010609060101010101" charset="-122"/>
                    <a:cs typeface="仿宋" panose="02010609060101010101" charset="-122"/>
                  </a:rPr>
                  <a:t>数据范围：</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𝑛</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𝑚</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𝑄</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MS Mincho" panose="02020609040205080304" charset="-128"/>
                        <a:cs typeface="Cambria Math" panose="02040503050406030204" charset="0"/>
                      </a:rPr>
                      <m:t>3</m:t>
                    </m:r>
                    <m:r>
                      <a:rPr lang="en-US" altLang="zh-CN" sz="2000" i="1">
                        <a:latin typeface="Cambria Math" panose="02040503050406030204" charset="0"/>
                        <a:ea typeface="MS Mincho" panose="02020609040205080304" charset="-128"/>
                        <a:cs typeface="Cambria Math" panose="02040503050406030204" charset="0"/>
                      </a:rPr>
                      <m:t>×</m:t>
                    </m:r>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MS Mincho" panose="02020609040205080304" charset="-128"/>
                            <a:cs typeface="Cambria Math" panose="02040503050406030204" charset="0"/>
                          </a:rPr>
                          <m:t>10</m:t>
                        </m:r>
                      </m:e>
                      <m:sup>
                        <m:r>
                          <a:rPr lang="en-US" altLang="zh-CN" sz="2000" i="1">
                            <a:latin typeface="Cambria Math" panose="02040503050406030204" charset="0"/>
                            <a:ea typeface="MS Mincho" panose="02020609040205080304" charset="-128"/>
                            <a:cs typeface="Cambria Math" panose="02040503050406030204" charset="0"/>
                          </a:rPr>
                          <m:t>5</m:t>
                        </m:r>
                      </m:sup>
                    </m:sSup>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𝑥</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MS Mincho" panose="02020609040205080304" charset="-128"/>
                        <a:cs typeface="Cambria Math" panose="02040503050406030204" charset="0"/>
                      </a:rPr>
                      <m:t>1000</m:t>
                    </m:r>
                  </m:oMath>
                </a14:m>
                <a:endParaRPr lang="en-US" altLang="zh-CN" sz="2000" i="1">
                  <a:latin typeface="仿宋" panose="02010609060101010101" charset="-122"/>
                  <a:ea typeface="仿宋" panose="02010609060101010101" charset="-122"/>
                  <a:cs typeface="仿宋" panose="02010609060101010101" charset="-122"/>
                </a:endParaRPr>
              </a:p>
              <a:p>
                <a:r>
                  <a:rPr lang="zh-CN" altLang="en-US" sz="2000" b="1">
                    <a:latin typeface="仿宋" panose="02010609060101010101" charset="-122"/>
                    <a:ea typeface="仿宋" panose="02010609060101010101" charset="-122"/>
                    <a:cs typeface="仿宋" panose="02010609060101010101" charset="-122"/>
                  </a:rPr>
                  <a:t>时间限制：</a:t>
                </a:r>
                <a:r>
                  <a:rPr lang="en-US" altLang="zh-CN" sz="2000">
                    <a:latin typeface="仿宋" panose="02010609060101010101" charset="-122"/>
                    <a:ea typeface="仿宋" panose="02010609060101010101" charset="-122"/>
                    <a:cs typeface="仿宋" panose="02010609060101010101" charset="-122"/>
                  </a:rPr>
                  <a:t>1000ms</a:t>
                </a:r>
                <a:endParaRPr lang="en-US" altLang="zh-CN" sz="2000">
                  <a:latin typeface="仿宋" panose="02010609060101010101" charset="-122"/>
                  <a:ea typeface="仿宋" panose="02010609060101010101" charset="-122"/>
                  <a:cs typeface="仿宋" panose="02010609060101010101" charset="-122"/>
                </a:endParaRPr>
              </a:p>
              <a:p>
                <a:r>
                  <a:rPr lang="zh-CN" altLang="en-US" sz="2000" b="1">
                    <a:latin typeface="仿宋" panose="02010609060101010101" charset="-122"/>
                    <a:ea typeface="仿宋" panose="02010609060101010101" charset="-122"/>
                    <a:cs typeface="仿宋" panose="02010609060101010101" charset="-122"/>
                  </a:rPr>
                  <a:t>空间限制：</a:t>
                </a:r>
                <a:r>
                  <a:rPr lang="en-US" altLang="zh-CN" sz="2000">
                    <a:latin typeface="仿宋" panose="02010609060101010101" charset="-122"/>
                    <a:ea typeface="仿宋" panose="02010609060101010101" charset="-122"/>
                    <a:cs typeface="仿宋" panose="02010609060101010101" charset="-122"/>
                  </a:rPr>
                  <a:t>512MB</a:t>
                </a:r>
                <a:endParaRPr lang="en-US" altLang="zh-CN" sz="2000">
                  <a:latin typeface="仿宋" panose="02010609060101010101" charset="-122"/>
                  <a:ea typeface="仿宋" panose="02010609060101010101" charset="-122"/>
                  <a:cs typeface="仿宋"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301625" y="603250"/>
                <a:ext cx="11428095" cy="5024120"/>
              </a:xfrm>
              <a:prstGeom prst="rect">
                <a:avLst/>
              </a:prstGeom>
              <a:blipFill rotWithShape="1">
                <a:blip r:embed="rId1"/>
                <a:stretch>
                  <a:fillRect/>
                </a:stretch>
              </a:blipFill>
            </p:spPr>
            <p:txBody>
              <a:bodyPr/>
              <a:lstStyle/>
              <a:p>
                <a:r>
                  <a:rPr lang="zh-CN" altLang="en-US">
                    <a:noFill/>
                  </a:rPr>
                  <a:t> </a:t>
                </a:r>
              </a:p>
            </p:txBody>
          </p:sp>
        </mc:Fallback>
      </mc:AlternateContent>
      <p:sp>
        <p:nvSpPr>
          <p:cNvPr id="7" name="文本框 6"/>
          <p:cNvSpPr txBox="1"/>
          <p:nvPr/>
        </p:nvSpPr>
        <p:spPr>
          <a:xfrm>
            <a:off x="5519420" y="4598035"/>
            <a:ext cx="6017895" cy="645160"/>
          </a:xfrm>
          <a:prstGeom prst="rect">
            <a:avLst/>
          </a:prstGeom>
          <a:noFill/>
        </p:spPr>
        <p:txBody>
          <a:bodyPr wrap="square" rtlCol="0">
            <a:spAutoFit/>
          </a:bodyPr>
          <a:p>
            <a:r>
              <a:rPr lang="zh-CN" altLang="en-US" b="1">
                <a:latin typeface="仿宋" panose="02010609060101010101" charset="-122"/>
                <a:ea typeface="仿宋" panose="02010609060101010101" charset="-122"/>
                <a:cs typeface="仿宋" panose="02010609060101010101" charset="-122"/>
              </a:rPr>
              <a:t>提交处：</a:t>
            </a:r>
            <a:r>
              <a:rPr lang="zh-CN" altLang="en-US">
                <a:latin typeface="仿宋" panose="02010609060101010101" charset="-122"/>
                <a:ea typeface="仿宋" panose="02010609060101010101" charset="-122"/>
                <a:cs typeface="仿宋" panose="02010609060101010101" charset="-122"/>
              </a:rPr>
              <a:t>洛谷</a:t>
            </a:r>
            <a:r>
              <a:rPr lang="en-US" altLang="zh-CN">
                <a:latin typeface="仿宋" panose="02010609060101010101" charset="-122"/>
                <a:ea typeface="仿宋" panose="02010609060101010101" charset="-122"/>
                <a:cs typeface="仿宋" panose="02010609060101010101" charset="-122"/>
              </a:rPr>
              <a:t>U216336</a:t>
            </a:r>
            <a:endParaRPr lang="en-US" altLang="zh-CN">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网址：</a:t>
            </a:r>
            <a:r>
              <a:rPr lang="zh-CN" altLang="en-US">
                <a:latin typeface="仿宋" panose="02010609060101010101" charset="-122"/>
                <a:ea typeface="仿宋" panose="02010609060101010101" charset="-122"/>
                <a:cs typeface="仿宋" panose="02010609060101010101" charset="-122"/>
              </a:rPr>
              <a:t>https://www.luogu.com.cn/problem/U216336</a:t>
            </a:r>
            <a:endParaRPr lang="zh-CN" altLang="en-US">
              <a:latin typeface="仿宋" panose="02010609060101010101" charset="-122"/>
              <a:ea typeface="仿宋" panose="02010609060101010101" charset="-122"/>
              <a:cs typeface="仿宋" panose="02010609060101010101" charset="-122"/>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342265" y="805180"/>
                <a:ext cx="11214100" cy="4246245"/>
              </a:xfrm>
              <a:prstGeom prst="rect">
                <a:avLst/>
              </a:prstGeom>
              <a:noFill/>
            </p:spPr>
            <p:txBody>
              <a:bodyPr wrap="square" rtlCol="0">
                <a:spAutoFit/>
              </a:bodyPr>
              <a:p>
                <a:r>
                  <a:rPr lang="zh-CN" altLang="en-US" sz="2000">
                    <a:latin typeface="仿宋" panose="02010609060101010101" charset="-122"/>
                    <a:ea typeface="仿宋" panose="02010609060101010101" charset="-122"/>
                    <a:cs typeface="仿宋" panose="02010609060101010101" charset="-122"/>
                  </a:rPr>
                  <a:t>这里我们依据每个点的度数来分治，由于度数大于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a:latin typeface="Cambria Math" panose="02040503050406030204" charset="0"/>
                            <a:ea typeface="仿宋" panose="02010609060101010101" charset="-122"/>
                            <a:cs typeface="Cambria Math" panose="02040503050406030204" charset="0"/>
                          </a:rPr>
                        </m:ctrlPr>
                      </m:radPr>
                      <m:deg/>
                      <m:e>
                        <m:r>
                          <a:rPr lang="en-US" altLang="zh-CN" sz="2000">
                            <a:latin typeface="Cambria Math" panose="02040503050406030204" charset="0"/>
                            <a:ea typeface="MS Mincho" panose="02020609040205080304" charset="-128"/>
                            <a:cs typeface="Cambria Math" panose="02040503050406030204" charset="0"/>
                          </a:rPr>
                          <m:t>2</m:t>
                        </m:r>
                        <m:r>
                          <a:rPr lang="en-US" altLang="zh-CN" sz="2000">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的点不超过</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a:latin typeface="Cambria Math" panose="02040503050406030204" charset="0"/>
                            <a:ea typeface="仿宋" panose="02010609060101010101" charset="-122"/>
                            <a:cs typeface="Cambria Math" panose="02040503050406030204" charset="0"/>
                          </a:rPr>
                        </m:ctrlPr>
                      </m:radPr>
                      <m:deg/>
                      <m:e>
                        <m:r>
                          <a:rPr lang="en-US" altLang="zh-CN" sz="2000">
                            <a:latin typeface="Cambria Math" panose="02040503050406030204" charset="0"/>
                            <a:ea typeface="MS Mincho" panose="02020609040205080304" charset="-128"/>
                            <a:cs typeface="Cambria Math" panose="02040503050406030204" charset="0"/>
                          </a:rPr>
                          <m:t>2</m:t>
                        </m:r>
                        <m:r>
                          <a:rPr lang="en-US" altLang="zh-CN" sz="2000">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个。分开考虑，我们对点</a:t>
                </a:r>
                <a:r>
                  <a:rPr lang="en-US" altLang="zh-CN" sz="2000">
                    <a:latin typeface="仿宋" panose="02010609060101010101" charset="-122"/>
                    <a:ea typeface="仿宋" panose="02010609060101010101" charset="-122"/>
                    <a:cs typeface="仿宋" panose="02010609060101010101" charset="-122"/>
                  </a:rPr>
                  <a:t> i </a:t>
                </a:r>
                <a:r>
                  <a:rPr lang="zh-CN" altLang="en-US" sz="2000">
                    <a:latin typeface="仿宋" panose="02010609060101010101" charset="-122"/>
                    <a:ea typeface="仿宋" panose="02010609060101010101" charset="-122"/>
                    <a:cs typeface="仿宋" panose="02010609060101010101" charset="-122"/>
                  </a:rPr>
                  <a:t>记录两个值</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a:latin typeface="Cambria Math" panose="02040503050406030204" charset="0"/>
                            <a:ea typeface="仿宋" panose="02010609060101010101" charset="-122"/>
                            <a:cs typeface="Cambria Math" panose="02040503050406030204" charset="0"/>
                          </a:rPr>
                        </m:ctrlPr>
                      </m:sSubPr>
                      <m:e>
                        <m:r>
                          <a:rPr lang="en-US" altLang="zh-CN" sz="2000">
                            <a:latin typeface="Cambria Math" panose="02040503050406030204" charset="0"/>
                            <a:ea typeface="仿宋" panose="02010609060101010101" charset="-122"/>
                            <a:cs typeface="Cambria Math" panose="02040503050406030204" charset="0"/>
                          </a:rPr>
                          <m:t>𝑎𝑛𝑠</m:t>
                        </m:r>
                      </m:e>
                      <m:sub>
                        <m:r>
                          <a:rPr lang="en-US" altLang="zh-CN" sz="2000">
                            <a:latin typeface="Cambria Math" panose="02040503050406030204" charset="0"/>
                            <a:ea typeface="仿宋" panose="02010609060101010101" charset="-122"/>
                            <a:cs typeface="Cambria Math" panose="02040503050406030204" charset="0"/>
                          </a:rPr>
                          <m:t>𝑖</m:t>
                        </m:r>
                      </m:sub>
                    </m:sSub>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和</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a:latin typeface="Cambria Math" panose="02040503050406030204" charset="0"/>
                            <a:ea typeface="仿宋" panose="02010609060101010101" charset="-122"/>
                            <a:cs typeface="Cambria Math" panose="02040503050406030204" charset="0"/>
                          </a:rPr>
                        </m:ctrlPr>
                      </m:sSubPr>
                      <m:e>
                        <m:r>
                          <a:rPr lang="en-US" altLang="zh-CN" sz="2000">
                            <a:latin typeface="Cambria Math" panose="02040503050406030204" charset="0"/>
                            <a:ea typeface="仿宋" panose="02010609060101010101" charset="-122"/>
                            <a:cs typeface="Cambria Math" panose="02040503050406030204" charset="0"/>
                          </a:rPr>
                          <m:t>𝑣𝑎𝑙</m:t>
                        </m:r>
                      </m:e>
                      <m:sub>
                        <m:r>
                          <a:rPr lang="en-US" altLang="zh-CN" sz="2000">
                            <a:latin typeface="Cambria Math" panose="02040503050406030204" charset="0"/>
                            <a:ea typeface="仿宋" panose="02010609060101010101" charset="-122"/>
                            <a:cs typeface="Cambria Math" panose="02040503050406030204" charset="0"/>
                          </a:rPr>
                          <m:t>𝑖</m:t>
                        </m:r>
                      </m:sub>
                    </m:sSub>
                  </m:oMath>
                </a14:m>
                <a:r>
                  <a:rPr lang="zh-CN" altLang="en-US" sz="2000">
                    <a:latin typeface="仿宋" panose="02010609060101010101" charset="-122"/>
                    <a:ea typeface="仿宋" panose="02010609060101010101" charset="-122"/>
                    <a:cs typeface="仿宋" panose="02010609060101010101" charset="-122"/>
                  </a:rPr>
                  <a:t>。</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预处理：我们对于每个点，遍历它的所有边，将与它相邻的且度数大于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a:latin typeface="Cambria Math" panose="02040503050406030204" charset="0"/>
                            <a:ea typeface="仿宋" panose="02010609060101010101" charset="-122"/>
                            <a:cs typeface="Cambria Math" panose="02040503050406030204" charset="0"/>
                          </a:rPr>
                        </m:ctrlPr>
                      </m:radPr>
                      <m:deg/>
                      <m:e>
                        <m:r>
                          <a:rPr lang="en-US" altLang="zh-CN" sz="2000">
                            <a:latin typeface="Cambria Math" panose="02040503050406030204" charset="0"/>
                            <a:ea typeface="MS Mincho" panose="02020609040205080304" charset="-128"/>
                            <a:cs typeface="Cambria Math" panose="02040503050406030204" charset="0"/>
                          </a:rPr>
                          <m:t>2</m:t>
                        </m:r>
                        <m:r>
                          <a:rPr lang="en-US" altLang="zh-CN" sz="2000">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的点单独存下来。</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修改：对于这个点，</a:t>
                </a:r>
                <a:r>
                  <a:rPr lang="en-US" altLang="zh-CN" sz="2000">
                    <a:latin typeface="仿宋" panose="02010609060101010101" charset="-122"/>
                    <a:ea typeface="仿宋" panose="02010609060101010101" charset="-122"/>
                    <a:cs typeface="仿宋" panose="02010609060101010101" charset="-122"/>
                  </a:rPr>
                  <a:t>ans </a:t>
                </a:r>
                <a:r>
                  <a:rPr lang="zh-CN" altLang="en-US" sz="2000">
                    <a:latin typeface="仿宋" panose="02010609060101010101" charset="-122"/>
                    <a:ea typeface="仿宋" panose="02010609060101010101" charset="-122"/>
                    <a:cs typeface="仿宋" panose="02010609060101010101" charset="-122"/>
                  </a:rPr>
                  <a:t>和</a:t>
                </a:r>
                <a:r>
                  <a:rPr lang="en-US" altLang="zh-CN" sz="2000">
                    <a:latin typeface="仿宋" panose="02010609060101010101" charset="-122"/>
                    <a:ea typeface="仿宋" panose="02010609060101010101" charset="-122"/>
                    <a:cs typeface="仿宋" panose="02010609060101010101" charset="-122"/>
                  </a:rPr>
                  <a:t> val</a:t>
                </a:r>
                <a:r>
                  <a:rPr lang="zh-CN" altLang="en-US" sz="2000">
                    <a:latin typeface="仿宋" panose="02010609060101010101" charset="-122"/>
                    <a:ea typeface="仿宋" panose="02010609060101010101" charset="-122"/>
                    <a:cs typeface="仿宋" panose="02010609060101010101" charset="-122"/>
                  </a:rPr>
                  <a:t>都要加上</a:t>
                </a:r>
                <a:r>
                  <a:rPr lang="en-US" altLang="zh-CN" sz="2000">
                    <a:latin typeface="仿宋" panose="02010609060101010101" charset="-122"/>
                    <a:ea typeface="仿宋" panose="02010609060101010101" charset="-122"/>
                    <a:cs typeface="仿宋" panose="02010609060101010101" charset="-122"/>
                  </a:rPr>
                  <a:t> x</a:t>
                </a:r>
                <a:r>
                  <a:rPr lang="zh-CN" altLang="en-US" sz="2000">
                    <a:latin typeface="仿宋" panose="02010609060101010101" charset="-122"/>
                    <a:ea typeface="仿宋" panose="02010609060101010101" charset="-122"/>
                    <a:cs typeface="仿宋" panose="02010609060101010101" charset="-122"/>
                  </a:rPr>
                  <a:t>，并且我们还要将与这个点相邻的且度数大于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a:latin typeface="Cambria Math" panose="02040503050406030204" charset="0"/>
                            <a:ea typeface="仿宋" panose="02010609060101010101" charset="-122"/>
                            <a:cs typeface="Cambria Math" panose="02040503050406030204" charset="0"/>
                          </a:rPr>
                        </m:ctrlPr>
                      </m:radPr>
                      <m:deg/>
                      <m:e>
                        <m:r>
                          <a:rPr lang="en-US" altLang="zh-CN" sz="2000">
                            <a:latin typeface="Cambria Math" panose="02040503050406030204" charset="0"/>
                            <a:ea typeface="MS Mincho" panose="02020609040205080304" charset="-128"/>
                            <a:cs typeface="Cambria Math" panose="02040503050406030204" charset="0"/>
                          </a:rPr>
                          <m:t>2</m:t>
                        </m:r>
                        <m:r>
                          <a:rPr lang="en-US" altLang="zh-CN" sz="2000">
                            <a:latin typeface="Cambria Math" panose="02040503050406030204" charset="0"/>
                            <a:ea typeface="仿宋" panose="02010609060101010101" charset="-122"/>
                            <a:cs typeface="Cambria Math" panose="02040503050406030204" charset="0"/>
                          </a:rPr>
                          <m:t>𝑚</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的点的</a:t>
                </a:r>
                <a:r>
                  <a:rPr lang="en-US" altLang="zh-CN" sz="2000">
                    <a:latin typeface="仿宋" panose="02010609060101010101" charset="-122"/>
                    <a:ea typeface="仿宋" panose="02010609060101010101" charset="-122"/>
                    <a:cs typeface="仿宋" panose="02010609060101010101" charset="-122"/>
                  </a:rPr>
                  <a:t> ans </a:t>
                </a:r>
                <a:r>
                  <a:rPr lang="zh-CN" altLang="en-US" sz="2000">
                    <a:latin typeface="仿宋" panose="02010609060101010101" charset="-122"/>
                    <a:ea typeface="仿宋" panose="02010609060101010101" charset="-122"/>
                    <a:cs typeface="仿宋" panose="02010609060101010101" charset="-122"/>
                  </a:rPr>
                  <a:t>加上</a:t>
                </a:r>
                <a:r>
                  <a:rPr lang="en-US" altLang="zh-CN" sz="2000">
                    <a:latin typeface="仿宋" panose="02010609060101010101" charset="-122"/>
                    <a:ea typeface="仿宋" panose="02010609060101010101" charset="-122"/>
                    <a:cs typeface="仿宋" panose="02010609060101010101" charset="-122"/>
                  </a:rPr>
                  <a:t> x</a:t>
                </a:r>
                <a:r>
                  <a:rPr lang="zh-CN" altLang="en-US" sz="2000">
                    <a:latin typeface="仿宋" panose="02010609060101010101" charset="-122"/>
                    <a:ea typeface="仿宋" panose="02010609060101010101" charset="-122"/>
                    <a:cs typeface="仿宋" panose="02010609060101010101" charset="-122"/>
                  </a:rPr>
                  <a:t>，所以这样修改一次时间复杂度最坏为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a:latin typeface="Cambria Math" panose="02040503050406030204" charset="0"/>
                        <a:ea typeface="仿宋" panose="02010609060101010101" charset="-122"/>
                        <a:cs typeface="Cambria Math" panose="02040503050406030204" charset="0"/>
                      </a:rPr>
                      <m:t>𝑂</m:t>
                    </m:r>
                    <m:r>
                      <a:rPr lang="en-US" altLang="zh-CN" sz="2000">
                        <a:latin typeface="Cambria Math" panose="02040503050406030204" charset="0"/>
                        <a:ea typeface="MS Mincho" panose="02020609040205080304" charset="-128"/>
                        <a:cs typeface="Cambria Math" panose="02040503050406030204" charset="0"/>
                      </a:rPr>
                      <m:t>(</m:t>
                    </m:r>
                    <m:rad>
                      <m:radPr>
                        <m:degHide m:val="on"/>
                        <m:ctrlPr>
                          <a:rPr lang="en-US" altLang="zh-CN" sz="2000">
                            <a:latin typeface="Cambria Math" panose="02040503050406030204" charset="0"/>
                            <a:ea typeface="仿宋" panose="02010609060101010101" charset="-122"/>
                            <a:cs typeface="Cambria Math" panose="02040503050406030204" charset="0"/>
                          </a:rPr>
                        </m:ctrlPr>
                      </m:radPr>
                      <m:deg/>
                      <m:e>
                        <m:r>
                          <a:rPr lang="en-US" altLang="zh-CN" sz="2000">
                            <a:latin typeface="Cambria Math" panose="02040503050406030204" charset="0"/>
                            <a:ea typeface="MS Mincho" panose="02020609040205080304" charset="-128"/>
                            <a:cs typeface="Cambria Math" panose="02040503050406030204" charset="0"/>
                          </a:rPr>
                          <m:t>2</m:t>
                        </m:r>
                        <m:r>
                          <a:rPr lang="en-US" altLang="zh-CN" sz="2000">
                            <a:latin typeface="Cambria Math" panose="02040503050406030204" charset="0"/>
                            <a:ea typeface="仿宋" panose="02010609060101010101" charset="-122"/>
                            <a:cs typeface="Cambria Math" panose="02040503050406030204" charset="0"/>
                          </a:rPr>
                          <m:t>𝑚</m:t>
                        </m:r>
                      </m:e>
                    </m:rad>
                    <m:r>
                      <a:rPr lang="en-US" altLang="zh-CN" sz="2000">
                        <a:latin typeface="Cambria Math" panose="02040503050406030204" charset="0"/>
                        <a:ea typeface="MS Mincho" panose="02020609040205080304" charset="-128"/>
                        <a:cs typeface="Cambria Math" panose="02040503050406030204" charset="0"/>
                      </a:rPr>
                      <m:t>)</m:t>
                    </m:r>
                  </m:oMath>
                </a14:m>
                <a:r>
                  <a:rPr lang="zh-CN" altLang="en-US" sz="2000">
                    <a:latin typeface="仿宋" panose="02010609060101010101" charset="-122"/>
                    <a:ea typeface="仿宋" panose="02010609060101010101" charset="-122"/>
                    <a:cs typeface="仿宋" panose="02010609060101010101" charset="-122"/>
                  </a:rPr>
                  <a:t>。</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查询：如果查询的这个点的度数小于等于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a:latin typeface="Cambria Math" panose="02040503050406030204" charset="0"/>
                            <a:ea typeface="仿宋" panose="02010609060101010101" charset="-122"/>
                            <a:cs typeface="Cambria Math" panose="02040503050406030204" charset="0"/>
                          </a:rPr>
                        </m:ctrlPr>
                      </m:radPr>
                      <m:deg/>
                      <m:e>
                        <m:r>
                          <a:rPr lang="en-US" altLang="zh-CN" sz="2000">
                            <a:latin typeface="Cambria Math" panose="02040503050406030204" charset="0"/>
                            <a:ea typeface="MS Mincho" panose="02020609040205080304" charset="-128"/>
                            <a:cs typeface="Cambria Math" panose="02040503050406030204" charset="0"/>
                          </a:rPr>
                          <m:t>2</m:t>
                        </m:r>
                        <m:r>
                          <a:rPr lang="en-US" altLang="zh-CN" sz="2000">
                            <a:latin typeface="Cambria Math" panose="02040503050406030204" charset="0"/>
                            <a:ea typeface="仿宋" panose="02010609060101010101" charset="-122"/>
                            <a:cs typeface="Cambria Math" panose="02040503050406030204" charset="0"/>
                          </a:rPr>
                          <m:t>𝑚</m:t>
                        </m:r>
                      </m:e>
                    </m:rad>
                  </m:oMath>
                </a14:m>
                <a:r>
                  <a:rPr lang="zh-CN" altLang="en-US" sz="2000">
                    <a:latin typeface="仿宋" panose="02010609060101010101" charset="-122"/>
                    <a:ea typeface="仿宋" panose="02010609060101010101" charset="-122"/>
                    <a:cs typeface="仿宋" panose="02010609060101010101" charset="-122"/>
                  </a:rPr>
                  <a:t>，那就暴力枚举所有相连的边，答案显然为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nary>
                      <m:naryPr>
                        <m:chr m:val="∑"/>
                        <m:limLoc m:val="undOvr"/>
                        <m:supHide m:val="on"/>
                        <m:ctrlPr>
                          <a:rPr lang="en-US" altLang="zh-CN" sz="2000">
                            <a:latin typeface="Cambria Math" panose="02040503050406030204" charset="0"/>
                            <a:ea typeface="仿宋" panose="02010609060101010101" charset="-122"/>
                            <a:cs typeface="Cambria Math" panose="02040503050406030204" charset="0"/>
                          </a:rPr>
                        </m:ctrlPr>
                      </m:naryPr>
                      <m:sub>
                        <m:r>
                          <a:rPr lang="en-US" altLang="zh-CN" sz="2000">
                            <a:latin typeface="Cambria Math" panose="02040503050406030204" charset="0"/>
                            <a:ea typeface="仿宋" panose="02010609060101010101" charset="-122"/>
                            <a:cs typeface="Cambria Math" panose="02040503050406030204" charset="0"/>
                          </a:rPr>
                          <m:t>𝑣</m:t>
                        </m:r>
                        <m:r>
                          <a:rPr lang="en-US" altLang="zh-CN" sz="2000">
                            <a:latin typeface="Cambria Math" panose="02040503050406030204" charset="0"/>
                            <a:ea typeface="MS Mincho" panose="02020609040205080304" charset="-128"/>
                            <a:cs typeface="Cambria Math" panose="02040503050406030204" charset="0"/>
                          </a:rPr>
                          <m:t>∈相邻的点</m:t>
                        </m:r>
                      </m:sub>
                      <m:sup/>
                      <m:e>
                        <m:sSub>
                          <m:sSubPr>
                            <m:ctrlPr>
                              <a:rPr lang="en-US" altLang="zh-CN" sz="2000">
                                <a:latin typeface="Cambria Math" panose="02040503050406030204" charset="0"/>
                                <a:ea typeface="仿宋" panose="02010609060101010101" charset="-122"/>
                                <a:cs typeface="Cambria Math" panose="02040503050406030204" charset="0"/>
                              </a:rPr>
                            </m:ctrlPr>
                          </m:sSubPr>
                          <m:e>
                            <m:r>
                              <a:rPr lang="en-US" altLang="zh-CN" sz="2000">
                                <a:latin typeface="Cambria Math" panose="02040503050406030204" charset="0"/>
                                <a:ea typeface="仿宋" panose="02010609060101010101" charset="-122"/>
                                <a:cs typeface="Cambria Math" panose="02040503050406030204" charset="0"/>
                              </a:rPr>
                              <m:t>𝑣𝑎𝑙</m:t>
                            </m:r>
                          </m:e>
                          <m:sub>
                            <m:r>
                              <a:rPr lang="en-US" altLang="zh-CN" sz="2000">
                                <a:latin typeface="Cambria Math" panose="02040503050406030204" charset="0"/>
                                <a:ea typeface="仿宋" panose="02010609060101010101" charset="-122"/>
                                <a:cs typeface="Cambria Math" panose="02040503050406030204" charset="0"/>
                              </a:rPr>
                              <m:t>𝑣</m:t>
                            </m:r>
                          </m:sub>
                        </m:sSub>
                      </m:e>
                    </m:nary>
                    <m:r>
                      <a:rPr lang="en-US" altLang="zh-CN" sz="2000">
                        <a:latin typeface="Cambria Math" panose="02040503050406030204" charset="0"/>
                        <a:ea typeface="MS Mincho" panose="02020609040205080304" charset="-128"/>
                        <a:cs typeface="Cambria Math" panose="02040503050406030204" charset="0"/>
                      </a:rPr>
                      <m:t>+</m:t>
                    </m:r>
                    <m:sSub>
                      <m:sSubPr>
                        <m:ctrlPr>
                          <a:rPr lang="en-US" altLang="zh-CN" sz="2000">
                            <a:latin typeface="Cambria Math" panose="02040503050406030204" charset="0"/>
                            <a:ea typeface="仿宋" panose="02010609060101010101" charset="-122"/>
                            <a:cs typeface="Cambria Math" panose="02040503050406030204" charset="0"/>
                          </a:rPr>
                        </m:ctrlPr>
                      </m:sSubPr>
                      <m:e>
                        <m:r>
                          <a:rPr lang="en-US" altLang="zh-CN" sz="2000">
                            <a:latin typeface="Cambria Math" panose="02040503050406030204" charset="0"/>
                            <a:ea typeface="仿宋" panose="02010609060101010101" charset="-122"/>
                            <a:cs typeface="Cambria Math" panose="02040503050406030204" charset="0"/>
                          </a:rPr>
                          <m:t>𝑎𝑛𝑠</m:t>
                        </m:r>
                      </m:e>
                      <m:sub>
                        <m:r>
                          <a:rPr lang="en-US" altLang="zh-CN" sz="2000">
                            <a:latin typeface="Cambria Math" panose="02040503050406030204" charset="0"/>
                            <a:ea typeface="MS Mincho" panose="02020609040205080304" charset="-128"/>
                            <a:cs typeface="Cambria Math" panose="02040503050406030204" charset="0"/>
                          </a:rPr>
                          <m:t>这个点</m:t>
                        </m:r>
                      </m:sub>
                    </m:sSub>
                  </m:oMath>
                </a14:m>
                <a:r>
                  <a:rPr lang="zh-CN" altLang="en-US" sz="2000">
                    <a:latin typeface="仿宋" panose="02010609060101010101" charset="-122"/>
                    <a:ea typeface="仿宋" panose="02010609060101010101" charset="-122"/>
                    <a:cs typeface="仿宋" panose="02010609060101010101" charset="-122"/>
                  </a:rPr>
                  <a:t>。如果查询的这个点的度数大于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a:latin typeface="Cambria Math" panose="02040503050406030204" charset="0"/>
                            <a:ea typeface="仿宋" panose="02010609060101010101" charset="-122"/>
                            <a:cs typeface="Cambria Math" panose="02040503050406030204" charset="0"/>
                          </a:rPr>
                        </m:ctrlPr>
                      </m:radPr>
                      <m:deg/>
                      <m:e>
                        <m:r>
                          <a:rPr lang="en-US" altLang="zh-CN" sz="2000">
                            <a:latin typeface="Cambria Math" panose="02040503050406030204" charset="0"/>
                            <a:ea typeface="MS Mincho" panose="02020609040205080304" charset="-128"/>
                            <a:cs typeface="Cambria Math" panose="02040503050406030204" charset="0"/>
                          </a:rPr>
                          <m:t>2</m:t>
                        </m:r>
                        <m:r>
                          <a:rPr lang="en-US" altLang="zh-CN" sz="2000">
                            <a:latin typeface="Cambria Math" panose="02040503050406030204" charset="0"/>
                            <a:ea typeface="仿宋" panose="02010609060101010101" charset="-122"/>
                            <a:cs typeface="Cambria Math" panose="02040503050406030204" charset="0"/>
                          </a:rPr>
                          <m:t>𝑚</m:t>
                        </m:r>
                      </m:e>
                    </m:rad>
                  </m:oMath>
                </a14:m>
                <a:r>
                  <a:rPr lang="zh-CN" altLang="en-US" sz="2000">
                    <a:latin typeface="仿宋" panose="02010609060101010101" charset="-122"/>
                    <a:ea typeface="仿宋" panose="02010609060101010101" charset="-122"/>
                    <a:cs typeface="仿宋" panose="02010609060101010101" charset="-122"/>
                  </a:rPr>
                  <a:t>，那答案就是</a:t>
                </a:r>
                <a:r>
                  <a:rPr lang="en-US" altLang="zh-CN" sz="2000">
                    <a:latin typeface="仿宋" panose="02010609060101010101" charset="-122"/>
                    <a:ea typeface="仿宋" panose="02010609060101010101" charset="-122"/>
                    <a:cs typeface="仿宋" panose="02010609060101010101" charset="-122"/>
                  </a:rPr>
                  <a:t> ans</a:t>
                </a:r>
                <a:r>
                  <a:rPr lang="zh-CN" altLang="en-US" sz="2000">
                    <a:latin typeface="仿宋" panose="02010609060101010101" charset="-122"/>
                    <a:ea typeface="仿宋" panose="02010609060101010101" charset="-122"/>
                    <a:cs typeface="仿宋" panose="02010609060101010101" charset="-122"/>
                  </a:rPr>
                  <a:t>。所以查询的最坏时间复杂度也为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m:rPr>
                        <m:sty m:val="p"/>
                      </m:rPr>
                      <a:rPr lang="en-US" altLang="zh-CN" sz="2000">
                        <a:latin typeface="Cambria Math" panose="02040503050406030204" charset="0"/>
                        <a:ea typeface="仿宋" panose="02010609060101010101" charset="-122"/>
                        <a:cs typeface="Cambria Math" panose="02040503050406030204" charset="0"/>
                      </a:rPr>
                      <m:t>O</m:t>
                    </m:r>
                    <m:r>
                      <a:rPr lang="en-US" altLang="zh-CN" sz="2000">
                        <a:latin typeface="Cambria Math" panose="02040503050406030204" charset="0"/>
                        <a:ea typeface="MS Mincho" panose="02020609040205080304" charset="-128"/>
                        <a:cs typeface="Cambria Math" panose="02040503050406030204" charset="0"/>
                      </a:rPr>
                      <m:t>(</m:t>
                    </m:r>
                    <m:rad>
                      <m:radPr>
                        <m:degHide m:val="on"/>
                        <m:ctrlPr>
                          <a:rPr lang="en-US" altLang="zh-CN" sz="2000">
                            <a:latin typeface="Cambria Math" panose="02040503050406030204" charset="0"/>
                            <a:ea typeface="仿宋" panose="02010609060101010101" charset="-122"/>
                            <a:cs typeface="Cambria Math" panose="02040503050406030204" charset="0"/>
                          </a:rPr>
                        </m:ctrlPr>
                      </m:radPr>
                      <m:deg/>
                      <m:e>
                        <m:r>
                          <a:rPr lang="en-US" altLang="zh-CN" sz="2000">
                            <a:latin typeface="Cambria Math" panose="02040503050406030204" charset="0"/>
                            <a:ea typeface="MS Mincho" panose="02020609040205080304" charset="-128"/>
                            <a:cs typeface="Cambria Math" panose="02040503050406030204" charset="0"/>
                          </a:rPr>
                          <m:t>2</m:t>
                        </m:r>
                        <m:r>
                          <a:rPr lang="en-US" altLang="zh-CN" sz="2000">
                            <a:latin typeface="Cambria Math" panose="02040503050406030204" charset="0"/>
                            <a:ea typeface="仿宋" panose="02010609060101010101" charset="-122"/>
                            <a:cs typeface="Cambria Math" panose="02040503050406030204" charset="0"/>
                          </a:rPr>
                          <m:t>𝑚</m:t>
                        </m:r>
                      </m:e>
                    </m:rad>
                    <m:r>
                      <a:rPr lang="en-US" altLang="zh-CN" sz="2000">
                        <a:latin typeface="Cambria Math" panose="02040503050406030204" charset="0"/>
                        <a:ea typeface="MS Mincho" panose="02020609040205080304" charset="-128"/>
                        <a:cs typeface="Cambria Math" panose="02040503050406030204" charset="0"/>
                      </a:rPr>
                      <m:t>)</m:t>
                    </m:r>
                  </m:oMath>
                </a14:m>
                <a:r>
                  <a:rPr lang="zh-CN" altLang="en-US" sz="2000">
                    <a:latin typeface="仿宋" panose="02010609060101010101" charset="-122"/>
                    <a:ea typeface="仿宋" panose="02010609060101010101" charset="-122"/>
                    <a:cs typeface="仿宋" panose="02010609060101010101" charset="-122"/>
                  </a:rPr>
                  <a:t>。</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所以我们的总时间复杂度为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a:latin typeface="Cambria Math" panose="02040503050406030204" charset="0"/>
                        <a:ea typeface="仿宋" panose="02010609060101010101" charset="-122"/>
                        <a:cs typeface="Cambria Math" panose="02040503050406030204" charset="0"/>
                      </a:rPr>
                      <m:t>𝑂</m:t>
                    </m:r>
                    <m:r>
                      <a:rPr lang="en-US" altLang="zh-CN" sz="2000">
                        <a:latin typeface="Cambria Math" panose="02040503050406030204" charset="0"/>
                        <a:ea typeface="MS Mincho" panose="02020609040205080304" charset="-128"/>
                        <a:cs typeface="Cambria Math" panose="02040503050406030204" charset="0"/>
                      </a:rPr>
                      <m:t>(</m:t>
                    </m:r>
                    <m:r>
                      <a:rPr lang="en-US" altLang="zh-CN" sz="2000">
                        <a:latin typeface="Cambria Math" panose="02040503050406030204" charset="0"/>
                        <a:ea typeface="仿宋" panose="02010609060101010101" charset="-122"/>
                        <a:cs typeface="Cambria Math" panose="02040503050406030204" charset="0"/>
                      </a:rPr>
                      <m:t>𝑄</m:t>
                    </m:r>
                    <m:rad>
                      <m:radPr>
                        <m:degHide m:val="on"/>
                        <m:ctrlPr>
                          <a:rPr lang="en-US" altLang="zh-CN" sz="2000">
                            <a:latin typeface="Cambria Math" panose="02040503050406030204" charset="0"/>
                            <a:ea typeface="仿宋" panose="02010609060101010101" charset="-122"/>
                            <a:cs typeface="Cambria Math" panose="02040503050406030204" charset="0"/>
                          </a:rPr>
                        </m:ctrlPr>
                      </m:radPr>
                      <m:deg/>
                      <m:e>
                        <m:r>
                          <a:rPr lang="en-US" altLang="zh-CN" sz="2000">
                            <a:latin typeface="Cambria Math" panose="02040503050406030204" charset="0"/>
                            <a:ea typeface="MS Mincho" panose="02020609040205080304" charset="-128"/>
                            <a:cs typeface="Cambria Math" panose="02040503050406030204" charset="0"/>
                          </a:rPr>
                          <m:t>2</m:t>
                        </m:r>
                        <m:r>
                          <a:rPr lang="en-US" altLang="zh-CN" sz="2000">
                            <a:latin typeface="Cambria Math" panose="02040503050406030204" charset="0"/>
                            <a:ea typeface="仿宋" panose="02010609060101010101" charset="-122"/>
                            <a:cs typeface="Cambria Math" panose="02040503050406030204" charset="0"/>
                          </a:rPr>
                          <m:t>𝑚</m:t>
                        </m:r>
                      </m:e>
                    </m:rad>
                    <m:r>
                      <a:rPr lang="en-US" altLang="zh-CN" sz="2000">
                        <a:latin typeface="Cambria Math" panose="02040503050406030204" charset="0"/>
                        <a:ea typeface="MS Mincho" panose="02020609040205080304" charset="-128"/>
                        <a:cs typeface="Cambria Math" panose="02040503050406030204" charset="0"/>
                      </a:rPr>
                      <m:t>)</m:t>
                    </m:r>
                  </m:oMath>
                </a14:m>
                <a:r>
                  <a:rPr lang="zh-CN" altLang="en-US" sz="2000">
                    <a:latin typeface="仿宋" panose="02010609060101010101" charset="-122"/>
                    <a:ea typeface="仿宋" panose="02010609060101010101" charset="-122"/>
                    <a:cs typeface="仿宋" panose="02010609060101010101" charset="-122"/>
                  </a:rPr>
                  <a:t>。可以通过此题。</a:t>
                </a:r>
                <a:endParaRPr lang="zh-CN" altLang="en-US" sz="2000">
                  <a:latin typeface="仿宋" panose="02010609060101010101" charset="-122"/>
                  <a:ea typeface="仿宋" panose="02010609060101010101" charset="-122"/>
                  <a:cs typeface="仿宋"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342265" y="805180"/>
                <a:ext cx="11214100" cy="424624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5" name="对象 4">
            <a:hlinkClick r:id="" action="ppaction://ole?verb="/>
          </p:cNvPr>
          <p:cNvGraphicFramePr>
            <a:graphicFrameLocks noChangeAspect="1"/>
          </p:cNvGraphicFramePr>
          <p:nvPr/>
        </p:nvGraphicFramePr>
        <p:xfrm>
          <a:off x="8531860" y="4547870"/>
          <a:ext cx="971550" cy="666750"/>
        </p:xfrm>
        <a:graphic>
          <a:graphicData uri="http://schemas.openxmlformats.org/presentationml/2006/ole">
            <mc:AlternateContent xmlns:mc="http://schemas.openxmlformats.org/markup-compatibility/2006">
              <mc:Choice xmlns:v="urn:schemas-microsoft-com:vml" Requires="v">
                <p:oleObj spid="_x0000_s3073" name="" showAsIcon="1" r:id="rId2" imgW="971550" imgH="666750" progId="Package">
                  <p:embed/>
                </p:oleObj>
              </mc:Choice>
              <mc:Fallback>
                <p:oleObj name="" showAsIcon="1" r:id="rId2" imgW="971550" imgH="666750" progId="Package">
                  <p:embed/>
                  <p:pic>
                    <p:nvPicPr>
                      <p:cNvPr id="0" name="图片 3072"/>
                      <p:cNvPicPr/>
                      <p:nvPr/>
                    </p:nvPicPr>
                    <p:blipFill>
                      <a:blip r:embed="rId3"/>
                      <a:stretch>
                        <a:fillRect/>
                      </a:stretch>
                    </p:blipFill>
                    <p:spPr>
                      <a:xfrm>
                        <a:off x="8531860" y="4547870"/>
                        <a:ext cx="971550" cy="666750"/>
                      </a:xfrm>
                      <a:prstGeom prst="rect">
                        <a:avLst/>
                      </a:prstGeom>
                    </p:spPr>
                  </p:pic>
                </p:oleObj>
              </mc:Fallback>
            </mc:AlternateContent>
          </a:graphicData>
        </a:graphic>
      </p:graphicFrame>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2" name="文本框 1"/>
              <p:cNvSpPr txBox="1"/>
              <p:nvPr/>
            </p:nvSpPr>
            <p:spPr>
              <a:xfrm>
                <a:off x="242570" y="1100455"/>
                <a:ext cx="11019155" cy="2306955"/>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给定一个长度为</a:t>
                </a:r>
                <a:r>
                  <a:rPr lang="en-US" altLang="zh-CN" sz="2400">
                    <a:latin typeface="仿宋" panose="02010609060101010101" charset="-122"/>
                    <a:ea typeface="仿宋" panose="02010609060101010101" charset="-122"/>
                    <a:cs typeface="仿宋" panose="02010609060101010101" charset="-122"/>
                  </a:rPr>
                  <a:t> n </a:t>
                </a:r>
                <a:r>
                  <a:rPr lang="zh-CN" altLang="en-US" sz="2400">
                    <a:latin typeface="仿宋" panose="02010609060101010101" charset="-122"/>
                    <a:ea typeface="仿宋" panose="02010609060101010101" charset="-122"/>
                    <a:cs typeface="仿宋" panose="02010609060101010101" charset="-122"/>
                  </a:rPr>
                  <a:t>的序列，序列中第</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个元素为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oMath>
                </a14:m>
                <a:r>
                  <a:rPr lang="zh-CN" altLang="en-US" sz="2400">
                    <a:latin typeface="仿宋" panose="02010609060101010101" charset="-122"/>
                    <a:ea typeface="仿宋" panose="02010609060101010101" charset="-122"/>
                    <a:cs typeface="仿宋" panose="02010609060101010101" charset="-122"/>
                  </a:rPr>
                  <a:t>，还有</a:t>
                </a:r>
                <a:r>
                  <a:rPr lang="en-US" altLang="zh-CN" sz="2400">
                    <a:latin typeface="仿宋" panose="02010609060101010101" charset="-122"/>
                    <a:ea typeface="仿宋" panose="02010609060101010101" charset="-122"/>
                    <a:cs typeface="仿宋" panose="02010609060101010101" charset="-122"/>
                  </a:rPr>
                  <a:t> m </a:t>
                </a:r>
                <a:r>
                  <a:rPr lang="zh-CN" altLang="en-US" sz="2400">
                    <a:latin typeface="仿宋" panose="02010609060101010101" charset="-122"/>
                    <a:ea typeface="仿宋" panose="02010609060101010101" charset="-122"/>
                    <a:cs typeface="仿宋" panose="02010609060101010101" charset="-122"/>
                  </a:rPr>
                  <a:t>次操作，操作有三种类型：</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1.</a:t>
                </a:r>
                <a:r>
                  <a:rPr lang="zh-CN" altLang="en-US" sz="2400">
                    <a:latin typeface="仿宋" panose="02010609060101010101" charset="-122"/>
                    <a:ea typeface="仿宋" panose="02010609060101010101" charset="-122"/>
                    <a:cs typeface="仿宋" panose="02010609060101010101" charset="-122"/>
                  </a:rPr>
                  <a:t>输入</a:t>
                </a:r>
                <a:r>
                  <a:rPr lang="en-US" altLang="zh-CN" sz="2400">
                    <a:latin typeface="仿宋" panose="02010609060101010101" charset="-122"/>
                    <a:ea typeface="仿宋" panose="02010609060101010101" charset="-122"/>
                    <a:cs typeface="仿宋" panose="02010609060101010101" charset="-122"/>
                  </a:rPr>
                  <a:t> l </a:t>
                </a:r>
                <a:r>
                  <a:rPr lang="zh-CN" altLang="en-US" sz="2400">
                    <a:latin typeface="仿宋" panose="02010609060101010101" charset="-122"/>
                    <a:ea typeface="仿宋" panose="02010609060101010101" charset="-122"/>
                    <a:cs typeface="仿宋" panose="02010609060101010101" charset="-122"/>
                  </a:rPr>
                  <a:t>和</a:t>
                </a:r>
                <a:r>
                  <a:rPr lang="en-US" altLang="zh-CN" sz="2400">
                    <a:latin typeface="仿宋" panose="02010609060101010101" charset="-122"/>
                    <a:ea typeface="仿宋" panose="02010609060101010101" charset="-122"/>
                    <a:cs typeface="仿宋" panose="02010609060101010101" charset="-122"/>
                  </a:rPr>
                  <a:t> r</a:t>
                </a:r>
                <a:r>
                  <a:rPr lang="zh-CN" altLang="en-US" sz="2400">
                    <a:latin typeface="仿宋" panose="02010609060101010101" charset="-122"/>
                    <a:ea typeface="仿宋" panose="02010609060101010101" charset="-122"/>
                    <a:cs typeface="仿宋" panose="02010609060101010101" charset="-122"/>
                  </a:rPr>
                  <a:t>，询问区间</a:t>
                </a:r>
                <a:r>
                  <a:rPr lang="en-US" altLang="zh-CN" sz="2400">
                    <a:latin typeface="仿宋" panose="02010609060101010101" charset="-122"/>
                    <a:ea typeface="仿宋" panose="02010609060101010101" charset="-122"/>
                    <a:cs typeface="仿宋" panose="02010609060101010101" charset="-122"/>
                  </a:rPr>
                  <a:t> [l,r] </a:t>
                </a:r>
                <a:r>
                  <a:rPr lang="zh-CN" altLang="en-US" sz="2400">
                    <a:latin typeface="仿宋" panose="02010609060101010101" charset="-122"/>
                    <a:ea typeface="仿宋" panose="02010609060101010101" charset="-122"/>
                    <a:cs typeface="仿宋" panose="02010609060101010101" charset="-122"/>
                  </a:rPr>
                  <a:t>的元素和。</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2.</a:t>
                </a:r>
                <a:r>
                  <a:rPr lang="zh-CN" altLang="en-US" sz="2400">
                    <a:latin typeface="仿宋" panose="02010609060101010101" charset="-122"/>
                    <a:ea typeface="仿宋" panose="02010609060101010101" charset="-122"/>
                    <a:cs typeface="仿宋" panose="02010609060101010101" charset="-122"/>
                  </a:rPr>
                  <a:t>输入</a:t>
                </a:r>
                <a:r>
                  <a:rPr lang="en-US" altLang="zh-CN" sz="2400">
                    <a:latin typeface="仿宋" panose="02010609060101010101" charset="-122"/>
                    <a:ea typeface="仿宋" panose="02010609060101010101" charset="-122"/>
                    <a:cs typeface="仿宋" panose="02010609060101010101" charset="-122"/>
                  </a:rPr>
                  <a:t> l </a:t>
                </a:r>
                <a:r>
                  <a:rPr lang="zh-CN" altLang="en-US" sz="2400">
                    <a:latin typeface="仿宋" panose="02010609060101010101" charset="-122"/>
                    <a:ea typeface="仿宋" panose="02010609060101010101" charset="-122"/>
                    <a:cs typeface="仿宋" panose="02010609060101010101" charset="-122"/>
                  </a:rPr>
                  <a:t>，</a:t>
                </a:r>
                <a:r>
                  <a:rPr lang="en-US" altLang="zh-CN" sz="2400">
                    <a:latin typeface="仿宋" panose="02010609060101010101" charset="-122"/>
                    <a:ea typeface="仿宋" panose="02010609060101010101" charset="-122"/>
                    <a:cs typeface="仿宋" panose="02010609060101010101" charset="-122"/>
                  </a:rPr>
                  <a:t>r</a:t>
                </a:r>
                <a:r>
                  <a:rPr lang="zh-CN" altLang="en-US" sz="2400">
                    <a:latin typeface="仿宋" panose="02010609060101010101" charset="-122"/>
                    <a:ea typeface="仿宋" panose="02010609060101010101" charset="-122"/>
                    <a:cs typeface="仿宋" panose="02010609060101010101" charset="-122"/>
                  </a:rPr>
                  <a:t>，</a:t>
                </a:r>
                <a:r>
                  <a:rPr lang="en-US" altLang="zh-CN" sz="2400">
                    <a:latin typeface="仿宋" panose="02010609060101010101" charset="-122"/>
                    <a:ea typeface="仿宋" panose="02010609060101010101" charset="-122"/>
                    <a:cs typeface="仿宋" panose="02010609060101010101" charset="-122"/>
                  </a:rPr>
                  <a:t>x</a:t>
                </a:r>
                <a:r>
                  <a:rPr lang="zh-CN" altLang="en-US" sz="2400">
                    <a:latin typeface="仿宋" panose="02010609060101010101" charset="-122"/>
                    <a:ea typeface="仿宋" panose="02010609060101010101" charset="-122"/>
                    <a:cs typeface="仿宋" panose="02010609060101010101" charset="-122"/>
                  </a:rPr>
                  <a:t>，将区间</a:t>
                </a:r>
                <a:r>
                  <a:rPr lang="en-US" altLang="zh-CN" sz="2400">
                    <a:latin typeface="仿宋" panose="02010609060101010101" charset="-122"/>
                    <a:ea typeface="仿宋" panose="02010609060101010101" charset="-122"/>
                    <a:cs typeface="仿宋" panose="02010609060101010101" charset="-122"/>
                  </a:rPr>
                  <a:t> [l,r] </a:t>
                </a:r>
                <a:r>
                  <a:rPr lang="zh-CN" altLang="en-US" sz="2400">
                    <a:latin typeface="仿宋" panose="02010609060101010101" charset="-122"/>
                    <a:ea typeface="仿宋" panose="02010609060101010101" charset="-122"/>
                    <a:cs typeface="仿宋" panose="02010609060101010101" charset="-122"/>
                  </a:rPr>
                  <a:t>内的元素都加上</a:t>
                </a:r>
                <a:r>
                  <a:rPr lang="en-US" altLang="zh-CN" sz="2400">
                    <a:latin typeface="仿宋" panose="02010609060101010101" charset="-122"/>
                    <a:ea typeface="仿宋" panose="02010609060101010101" charset="-122"/>
                    <a:cs typeface="仿宋" panose="02010609060101010101" charset="-122"/>
                  </a:rPr>
                  <a:t> x</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3.</a:t>
                </a:r>
                <a:r>
                  <a:rPr lang="zh-CN" altLang="en-US" sz="2400">
                    <a:latin typeface="仿宋" panose="02010609060101010101" charset="-122"/>
                    <a:ea typeface="仿宋" panose="02010609060101010101" charset="-122"/>
                    <a:cs typeface="仿宋" panose="02010609060101010101" charset="-122"/>
                  </a:rPr>
                  <a:t>输入</a:t>
                </a:r>
                <a:r>
                  <a:rPr lang="en-US" altLang="zh-CN" sz="2400">
                    <a:latin typeface="仿宋" panose="02010609060101010101" charset="-122"/>
                    <a:ea typeface="仿宋" panose="02010609060101010101" charset="-122"/>
                    <a:cs typeface="仿宋" panose="02010609060101010101" charset="-122"/>
                  </a:rPr>
                  <a:t> M </a:t>
                </a:r>
                <a:r>
                  <a:rPr lang="zh-CN" altLang="en-US" sz="2400">
                    <a:latin typeface="仿宋" panose="02010609060101010101" charset="-122"/>
                    <a:ea typeface="仿宋" panose="02010609060101010101" charset="-122"/>
                    <a:cs typeface="仿宋" panose="02010609060101010101" charset="-122"/>
                  </a:rPr>
                  <a:t>和</a:t>
                </a:r>
                <a:r>
                  <a:rPr lang="en-US" altLang="zh-CN" sz="2400">
                    <a:latin typeface="仿宋" panose="02010609060101010101" charset="-122"/>
                    <a:ea typeface="仿宋" panose="02010609060101010101" charset="-122"/>
                    <a:cs typeface="仿宋" panose="02010609060101010101" charset="-122"/>
                  </a:rPr>
                  <a:t> x</a:t>
                </a:r>
                <a:r>
                  <a:rPr lang="zh-CN" altLang="en-US" sz="2400">
                    <a:latin typeface="仿宋" panose="02010609060101010101" charset="-122"/>
                    <a:ea typeface="仿宋" panose="02010609060101010101" charset="-122"/>
                    <a:cs typeface="仿宋" panose="02010609060101010101" charset="-122"/>
                  </a:rPr>
                  <a:t>，将序列中</a:t>
                </a:r>
                <a:r>
                  <a:rPr lang="zh-CN" altLang="en-US" sz="2400">
                    <a:solidFill>
                      <a:srgbClr val="FF0000"/>
                    </a:solidFill>
                    <a:latin typeface="仿宋" panose="02010609060101010101" charset="-122"/>
                    <a:ea typeface="仿宋" panose="02010609060101010101" charset="-122"/>
                    <a:cs typeface="仿宋" panose="02010609060101010101" charset="-122"/>
                  </a:rPr>
                  <a:t>所有下标</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𝑘</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𝑘</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满足</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𝑘</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𝑀</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0</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的元素</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𝑘</m:t>
                        </m:r>
                      </m:sub>
                    </m:sSub>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加上</a:t>
                </a:r>
                <a:r>
                  <a:rPr lang="en-US" altLang="zh-CN" sz="2400">
                    <a:latin typeface="仿宋" panose="02010609060101010101" charset="-122"/>
                    <a:ea typeface="仿宋" panose="02010609060101010101" charset="-122"/>
                    <a:cs typeface="仿宋" panose="02010609060101010101" charset="-122"/>
                  </a:rPr>
                  <a:t> x</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42570" y="1100455"/>
                <a:ext cx="11019155" cy="230695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230505" y="4050665"/>
                <a:ext cx="10610215" cy="1218565"/>
              </a:xfrm>
              <a:prstGeom prst="rect">
                <a:avLst/>
              </a:prstGeom>
              <a:noFill/>
            </p:spPr>
            <p:txBody>
              <a:bodyPr wrap="square" rtlCol="0">
                <a:spAutoFit/>
              </a:bodyPr>
              <a:p>
                <a:r>
                  <a:rPr lang="zh-CN" altLang="en-US" sz="2400" b="1">
                    <a:latin typeface="仿宋" panose="02010609060101010101" charset="-122"/>
                    <a:ea typeface="仿宋" panose="02010609060101010101" charset="-122"/>
                    <a:cs typeface="仿宋" panose="02010609060101010101" charset="-122"/>
                  </a:rPr>
                  <a:t>数据范围：</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𝑚</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2</m:t>
                    </m:r>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8</m:t>
                        </m:r>
                      </m:sup>
                    </m:sSup>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𝑥</m:t>
                    </m:r>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oMath>
                </a14:m>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zh-CN" altLang="en-US" sz="2400" b="1">
                    <a:latin typeface="仿宋" panose="02010609060101010101" charset="-122"/>
                    <a:ea typeface="仿宋" panose="02010609060101010101" charset="-122"/>
                    <a:cs typeface="仿宋" panose="02010609060101010101" charset="-122"/>
                  </a:rPr>
                  <a:t>时间限制：</a:t>
                </a:r>
                <a:r>
                  <a:rPr lang="en-US" altLang="zh-CN" sz="2400">
                    <a:latin typeface="仿宋" panose="02010609060101010101" charset="-122"/>
                    <a:ea typeface="仿宋" panose="02010609060101010101" charset="-122"/>
                    <a:cs typeface="仿宋" panose="02010609060101010101" charset="-122"/>
                  </a:rPr>
                  <a:t>2000ms</a:t>
                </a:r>
                <a:endParaRPr lang="en-US" altLang="zh-CN" sz="2400">
                  <a:latin typeface="仿宋" panose="02010609060101010101" charset="-122"/>
                  <a:ea typeface="仿宋" panose="02010609060101010101" charset="-122"/>
                  <a:cs typeface="仿宋" panose="02010609060101010101" charset="-122"/>
                </a:endParaRPr>
              </a:p>
              <a:p>
                <a:r>
                  <a:rPr lang="zh-CN" altLang="en-US" sz="2400" b="1">
                    <a:latin typeface="仿宋" panose="02010609060101010101" charset="-122"/>
                    <a:ea typeface="仿宋" panose="02010609060101010101" charset="-122"/>
                    <a:cs typeface="仿宋" panose="02010609060101010101" charset="-122"/>
                  </a:rPr>
                  <a:t>空间限制：</a:t>
                </a:r>
                <a:r>
                  <a:rPr lang="en-US" altLang="zh-CN" sz="2400">
                    <a:latin typeface="仿宋" panose="02010609060101010101" charset="-122"/>
                    <a:ea typeface="仿宋" panose="02010609060101010101" charset="-122"/>
                    <a:cs typeface="仿宋" panose="02010609060101010101" charset="-122"/>
                  </a:rPr>
                  <a:t>128MB</a:t>
                </a:r>
                <a:endParaRPr lang="en-US" altLang="zh-CN" sz="2400">
                  <a:latin typeface="仿宋" panose="02010609060101010101" charset="-122"/>
                  <a:ea typeface="仿宋" panose="02010609060101010101" charset="-122"/>
                  <a:cs typeface="仿宋" panose="02010609060101010101"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230505" y="4050665"/>
                <a:ext cx="10610215" cy="1218565"/>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前言</a:t>
            </a:r>
            <a:endParaRPr lang="zh-CN" altLang="en-US"/>
          </a:p>
        </p:txBody>
      </p:sp>
      <p:sp>
        <p:nvSpPr>
          <p:cNvPr id="3" name="内容占位符 2"/>
          <p:cNvSpPr>
            <a:spLocks noGrp="1"/>
          </p:cNvSpPr>
          <p:nvPr>
            <p:ph idx="1"/>
          </p:nvPr>
        </p:nvSpPr>
        <p:spPr/>
        <p:txBody>
          <a:bodyPr/>
          <a:p>
            <a:r>
              <a:rPr lang="zh-CN" altLang="en-US" sz="2800">
                <a:latin typeface="华文彩云" panose="02010800040101010101" charset="-122"/>
                <a:ea typeface="华文彩云" panose="02010800040101010101" charset="-122"/>
              </a:rPr>
              <a:t>由于本人太蒻了，所讲的根号分治也超不过自己的水平，题目的难度和质量肯定比不过前面两位巨佬，所以大家的体验比起前两次讲课可能会好一些，因为我所找的题目都比较逊，而且我今天讲的大多数都是处理数据上的技巧，涉及到的算法都很简单，所以大家自己做出来的几率很高。</a:t>
            </a:r>
            <a:endParaRPr lang="zh-CN" altLang="en-US" sz="2800">
              <a:latin typeface="华文彩云" panose="02010800040101010101" charset="-122"/>
              <a:ea typeface="华文彩云" panose="02010800040101010101"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341630" y="1121410"/>
                <a:ext cx="11473180" cy="3888740"/>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这道题其实蛮裸的，如果没有第三个操作，那显然就是线段树模板。那我们就在线段树的基础上进行根号分治，首先操作二最简单，这个只用到线段树的区间修改，时间复杂度</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𝑙𝑜𝑔</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；然后是最奇怪的操作三，我们可以看到如果</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𝑀</m:t>
                    </m:r>
                    <m:r>
                      <a:rPr lang="en-US" altLang="zh-CN" sz="2400" i="1">
                        <a:latin typeface="Cambria Math" panose="02040503050406030204" charset="0"/>
                        <a:ea typeface="MS Mincho" panose="02020609040205080304" charset="-128"/>
                        <a:cs typeface="Cambria Math" panose="02040503050406030204" charset="0"/>
                      </a:rPr>
                      <m:t>&gt;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zh-CN" altLang="en-US" sz="2400">
                    <a:latin typeface="仿宋" panose="02010609060101010101" charset="-122"/>
                    <a:ea typeface="仿宋" panose="02010609060101010101" charset="-122"/>
                    <a:cs typeface="仿宋" panose="02010609060101010101" charset="-122"/>
                  </a:rPr>
                  <a:t>，那此时满足条件的数一定不超过</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个，那直接在线段树上暴力单点修改即可，这部分时间复杂度为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𝑙𝑜𝑔</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。那对于</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𝑀</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的部分，我们令</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𝑤</m:t>
                        </m:r>
                      </m:e>
                      <m:sub>
                        <m:r>
                          <a:rPr lang="en-US" altLang="zh-CN" sz="2400" i="1">
                            <a:latin typeface="Cambria Math" panose="02040503050406030204" charset="0"/>
                            <a:ea typeface="仿宋" panose="02010609060101010101" charset="-122"/>
                            <a:cs typeface="Cambria Math" panose="02040503050406030204" charset="0"/>
                          </a:rPr>
                          <m:t>𝑖</m:t>
                        </m:r>
                      </m:sub>
                    </m:sSub>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表示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0</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的所有位置累加的值，这一部分时间复杂度</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；最后是操作一，我们将答案分为两部分，一部分在线段树上，一部分在数组</a:t>
                </a:r>
                <a:r>
                  <a:rPr lang="en-US" altLang="zh-CN" sz="2400">
                    <a:latin typeface="仿宋" panose="02010609060101010101" charset="-122"/>
                    <a:ea typeface="仿宋" panose="02010609060101010101" charset="-122"/>
                    <a:cs typeface="仿宋" panose="02010609060101010101" charset="-122"/>
                  </a:rPr>
                  <a:t> w </a:t>
                </a:r>
                <a:r>
                  <a:rPr lang="zh-CN" altLang="en-US" sz="2400">
                    <a:latin typeface="仿宋" panose="02010609060101010101" charset="-122"/>
                    <a:ea typeface="仿宋" panose="02010609060101010101" charset="-122"/>
                    <a:cs typeface="仿宋" panose="02010609060101010101" charset="-122"/>
                  </a:rPr>
                  <a:t>中。首先第一部分我们直接线段树区间查询即可，时间复杂度</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𝑙𝑜𝑔</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。第二部分我们枚举</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zh-CN" altLang="en-US" sz="2400">
                    <a:latin typeface="仿宋" panose="02010609060101010101" charset="-122"/>
                    <a:ea typeface="仿宋" panose="02010609060101010101" charset="-122"/>
                    <a:cs typeface="仿宋" panose="02010609060101010101" charset="-122"/>
                  </a:rPr>
                  <a:t>，然后区间</a:t>
                </a:r>
                <a:r>
                  <a:rPr lang="en-US" altLang="zh-CN" sz="2400">
                    <a:latin typeface="仿宋" panose="02010609060101010101" charset="-122"/>
                    <a:ea typeface="仿宋" panose="02010609060101010101" charset="-122"/>
                    <a:cs typeface="仿宋" panose="02010609060101010101" charset="-122"/>
                  </a:rPr>
                  <a:t> [l,r] </a:t>
                </a:r>
                <a:r>
                  <a:rPr lang="zh-CN" altLang="en-US" sz="2400">
                    <a:latin typeface="仿宋" panose="02010609060101010101" charset="-122"/>
                    <a:ea typeface="仿宋" panose="02010609060101010101" charset="-122"/>
                    <a:cs typeface="仿宋" panose="02010609060101010101" charset="-122"/>
                  </a:rPr>
                  <a:t>里</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0</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的数就有</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d>
                      <m:dPr>
                        <m:begChr m:val="⌊"/>
                        <m:endChr m:val="⌋"/>
                        <m:ctrlPr>
                          <a:rPr lang="en-US" altLang="zh-CN" sz="2400" i="1">
                            <a:latin typeface="Cambria Math" panose="02040503050406030204" charset="0"/>
                            <a:ea typeface="仿宋" panose="02010609060101010101" charset="-122"/>
                            <a:cs typeface="Cambria Math" panose="02040503050406030204" charset="0"/>
                          </a:rPr>
                        </m:ctrlPr>
                      </m:dPr>
                      <m:e>
                        <m:r>
                          <a:rPr lang="en-US" altLang="zh-CN" sz="2400" i="1">
                            <a:latin typeface="Cambria Math" panose="02040503050406030204" charset="0"/>
                            <a:ea typeface="仿宋" panose="02010609060101010101" charset="-122"/>
                            <a:cs typeface="Cambria Math" panose="02040503050406030204" charset="0"/>
                          </a:rPr>
                          <m:t>𝑟</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𝑖</m:t>
                        </m:r>
                      </m:e>
                    </m:d>
                    <m:r>
                      <a:rPr lang="en-US" altLang="zh-CN" sz="2400" i="1">
                        <a:latin typeface="Cambria Math" panose="02040503050406030204" charset="0"/>
                        <a:ea typeface="MS Mincho" panose="02020609040205080304" charset="-128"/>
                        <a:cs typeface="Cambria Math" panose="02040503050406030204" charset="0"/>
                      </a:rPr>
                      <m:t>−</m:t>
                    </m:r>
                    <m:d>
                      <m:dPr>
                        <m:begChr m:val="⌊"/>
                        <m:endChr m:val="⌋"/>
                        <m:ctrlPr>
                          <a:rPr lang="en-US" altLang="zh-CN" sz="2400" i="1">
                            <a:latin typeface="Cambria Math" panose="02040503050406030204" charset="0"/>
                            <a:ea typeface="仿宋" panose="02010609060101010101" charset="-122"/>
                            <a:cs typeface="Cambria Math" panose="02040503050406030204" charset="0"/>
                          </a:rPr>
                        </m:ctrlPr>
                      </m:dPr>
                      <m:e>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𝑙</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𝑖</m:t>
                        </m:r>
                      </m:e>
                    </m: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个，时间复杂度</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。总时间复杂度最坏为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𝑄𝑙𝑜𝑔</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，不过显然很难跑满。可以通过此题。</a:t>
                </a:r>
                <a:endParaRPr lang="zh-CN" altLang="en-US" sz="2400">
                  <a:latin typeface="仿宋" panose="02010609060101010101" charset="-122"/>
                  <a:ea typeface="仿宋" panose="02010609060101010101" charset="-122"/>
                  <a:cs typeface="仿宋"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341630" y="1121410"/>
                <a:ext cx="11473180" cy="388874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
          </p:cNvPr>
          <p:cNvGraphicFramePr>
            <a:graphicFrameLocks noChangeAspect="1"/>
          </p:cNvGraphicFramePr>
          <p:nvPr/>
        </p:nvGraphicFramePr>
        <p:xfrm>
          <a:off x="694690" y="5561965"/>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Package">
                  <p:embed/>
                </p:oleObj>
              </mc:Choice>
              <mc:Fallback>
                <p:oleObj name="" showAsIcon="1" r:id="rId2" imgW="971550" imgH="666750" progId="Package">
                  <p:embed/>
                  <p:pic>
                    <p:nvPicPr>
                      <p:cNvPr id="0" name="图片 1024"/>
                      <p:cNvPicPr/>
                      <p:nvPr/>
                    </p:nvPicPr>
                    <p:blipFill>
                      <a:blip r:embed="rId3"/>
                      <a:stretch>
                        <a:fillRect/>
                      </a:stretch>
                    </p:blipFill>
                    <p:spPr>
                      <a:xfrm>
                        <a:off x="694690" y="5561965"/>
                        <a:ext cx="971550" cy="666750"/>
                      </a:xfrm>
                      <a:prstGeom prst="rect">
                        <a:avLst/>
                      </a:prstGeom>
                    </p:spPr>
                  </p:pic>
                </p:oleObj>
              </mc:Fallback>
            </mc:AlternateContent>
          </a:graphicData>
        </a:graphic>
      </p:graphicFrame>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t31"/>
          <p:cNvPicPr>
            <a:picLocks noChangeAspect="1"/>
          </p:cNvPicPr>
          <p:nvPr/>
        </p:nvPicPr>
        <p:blipFill>
          <a:blip r:embed="rId1"/>
          <a:stretch>
            <a:fillRect/>
          </a:stretch>
        </p:blipFill>
        <p:spPr>
          <a:xfrm>
            <a:off x="4257675" y="2809875"/>
            <a:ext cx="7315200" cy="3409950"/>
          </a:xfrm>
          <a:prstGeom prst="rect">
            <a:avLst/>
          </a:prstGeom>
        </p:spPr>
      </p:pic>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414020" y="1076325"/>
                <a:ext cx="10725150" cy="3432175"/>
              </a:xfrm>
              <a:prstGeom prst="rect">
                <a:avLst/>
              </a:prstGeom>
              <a:noFill/>
            </p:spPr>
            <p:txBody>
              <a:bodyPr wrap="square" rtlCol="0">
                <a:spAutoFit/>
              </a:bodyPr>
              <a:p>
                <a:r>
                  <a:rPr lang="zh-CN" altLang="en-US" b="1">
                    <a:latin typeface="仿宋" panose="02010609060101010101" charset="-122"/>
                    <a:ea typeface="仿宋" panose="02010609060101010101" charset="-122"/>
                    <a:cs typeface="仿宋" panose="02010609060101010101" charset="-122"/>
                  </a:rPr>
                  <a:t>题意概述：</a:t>
                </a:r>
                <a:r>
                  <a:rPr lang="zh-CN" altLang="en-US">
                    <a:latin typeface="仿宋" panose="02010609060101010101" charset="-122"/>
                    <a:ea typeface="仿宋" panose="02010609060101010101" charset="-122"/>
                    <a:cs typeface="仿宋" panose="02010609060101010101" charset="-122"/>
                  </a:rPr>
                  <a:t>有一棵</a:t>
                </a:r>
                <a:r>
                  <a:rPr lang="en-US" altLang="zh-CN">
                    <a:latin typeface="仿宋" panose="02010609060101010101" charset="-122"/>
                    <a:ea typeface="仿宋" panose="02010609060101010101" charset="-122"/>
                    <a:cs typeface="仿宋" panose="02010609060101010101" charset="-122"/>
                  </a:rPr>
                  <a:t> n </a:t>
                </a:r>
                <a:r>
                  <a:rPr lang="zh-CN" altLang="en-US">
                    <a:latin typeface="仿宋" panose="02010609060101010101" charset="-122"/>
                    <a:ea typeface="仿宋" panose="02010609060101010101" charset="-122"/>
                    <a:cs typeface="仿宋" panose="02010609060101010101" charset="-122"/>
                  </a:rPr>
                  <a:t>个节点的树。现在</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MS Mincho" panose="02020609040205080304" charset="-128"/>
                        <a:cs typeface="Cambria Math" panose="02040503050406030204" charset="0"/>
                      </a:rPr>
                      <m:t>1</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𝑘</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𝑛</m:t>
                    </m:r>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，希望你求出对于每个</a:t>
                </a:r>
                <a:r>
                  <a:rPr lang="en-US" altLang="zh-CN">
                    <a:latin typeface="仿宋" panose="02010609060101010101" charset="-122"/>
                    <a:ea typeface="仿宋" panose="02010609060101010101" charset="-122"/>
                    <a:cs typeface="仿宋" panose="02010609060101010101" charset="-122"/>
                  </a:rPr>
                  <a:t> k</a:t>
                </a:r>
                <a:r>
                  <a:rPr lang="zh-CN" altLang="en-US">
                    <a:latin typeface="仿宋" panose="02010609060101010101" charset="-122"/>
                    <a:ea typeface="仿宋" panose="02010609060101010101" charset="-122"/>
                    <a:cs typeface="仿宋" panose="02010609060101010101" charset="-122"/>
                  </a:rPr>
                  <a:t>，树上</a:t>
                </a:r>
                <a:r>
                  <a:rPr lang="zh-CN">
                    <a:latin typeface="仿宋" panose="02010609060101010101" charset="-122"/>
                    <a:ea typeface="仿宋" panose="02010609060101010101" charset="-122"/>
                    <a:cs typeface="仿宋" panose="02010609060101010101" charset="-122"/>
                  </a:rPr>
                  <a:t>包含点数为</a:t>
                </a:r>
                <a:r>
                  <a:rPr lang="en-US" altLang="zh-CN">
                    <a:latin typeface="仿宋" panose="02010609060101010101" charset="-122"/>
                    <a:ea typeface="仿宋" panose="02010609060101010101" charset="-122"/>
                    <a:cs typeface="仿宋" panose="02010609060101010101" charset="-122"/>
                  </a:rPr>
                  <a:t> k </a:t>
                </a:r>
                <a:r>
                  <a:rPr lang="zh-CN" altLang="en-US">
                    <a:latin typeface="仿宋" panose="02010609060101010101" charset="-122"/>
                    <a:ea typeface="仿宋" panose="02010609060101010101" charset="-122"/>
                    <a:cs typeface="仿宋" panose="02010609060101010101" charset="-122"/>
                  </a:rPr>
                  <a:t>的链</a:t>
                </a:r>
                <a:r>
                  <a:rPr lang="zh-CN" altLang="en-US">
                    <a:solidFill>
                      <a:srgbClr val="FF0000"/>
                    </a:solidFill>
                    <a:latin typeface="仿宋" panose="02010609060101010101" charset="-122"/>
                    <a:ea typeface="仿宋" panose="02010609060101010101" charset="-122"/>
                    <a:cs typeface="仿宋" panose="02010609060101010101" charset="-122"/>
                  </a:rPr>
                  <a:t>最多</a:t>
                </a:r>
                <a:r>
                  <a:rPr lang="zh-CN" altLang="en-US">
                    <a:latin typeface="仿宋" panose="02010609060101010101" charset="-122"/>
                    <a:ea typeface="仿宋" panose="02010609060101010101" charset="-122"/>
                    <a:cs typeface="仿宋" panose="02010609060101010101" charset="-122"/>
                  </a:rPr>
                  <a:t>有多少条。</a:t>
                </a:r>
                <a:r>
                  <a:rPr lang="zh-CN" altLang="en-US">
                    <a:solidFill>
                      <a:srgbClr val="FF0000"/>
                    </a:solidFill>
                    <a:latin typeface="仿宋" panose="02010609060101010101" charset="-122"/>
                    <a:ea typeface="仿宋" panose="02010609060101010101" charset="-122"/>
                    <a:cs typeface="仿宋" panose="02010609060101010101" charset="-122"/>
                  </a:rPr>
                  <a:t>要求不同的链之间没有相同的点。</a:t>
                </a:r>
                <a14:m>
                  <m:oMath xmlns:m="http://schemas.openxmlformats.org/officeDocument/2006/math">
                    <m:r>
                      <a:rPr lang="en-US" altLang="zh-CN" i="1">
                        <a:latin typeface="Cambria Math" panose="02040503050406030204" charset="0"/>
                        <a:ea typeface="MS Mincho" panose="02020609040205080304" charset="-128"/>
                        <a:cs typeface="Cambria Math" panose="02040503050406030204" charset="0"/>
                      </a:rPr>
                      <m:t>2</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𝑛</m:t>
                    </m:r>
                    <m:r>
                      <a:rPr lang="en-US" altLang="zh-CN" i="1">
                        <a:latin typeface="Cambria Math" panose="02040503050406030204" charset="0"/>
                        <a:ea typeface="MS Mincho" panose="02020609040205080304" charset="-128"/>
                        <a:cs typeface="Cambria Math" panose="02040503050406030204" charset="0"/>
                      </a:rPr>
                      <m:t>≤</m:t>
                    </m:r>
                    <m:sSup>
                      <m:sSupPr>
                        <m:ctrlPr>
                          <a:rPr lang="en-US" altLang="zh-CN" i="1">
                            <a:latin typeface="Cambria Math" panose="02040503050406030204" charset="0"/>
                            <a:ea typeface="仿宋" panose="02010609060101010101" charset="-122"/>
                            <a:cs typeface="Cambria Math" panose="02040503050406030204" charset="0"/>
                          </a:rPr>
                        </m:ctrlPr>
                      </m:sSupPr>
                      <m:e>
                        <m:r>
                          <a:rPr lang="en-US" altLang="zh-CN" i="1">
                            <a:latin typeface="Cambria Math" panose="02040503050406030204" charset="0"/>
                            <a:ea typeface="MS Mincho" panose="02020609040205080304" charset="-128"/>
                            <a:cs typeface="Cambria Math" panose="02040503050406030204" charset="0"/>
                          </a:rPr>
                          <m:t>10</m:t>
                        </m:r>
                      </m:e>
                      <m:sup>
                        <m:r>
                          <a:rPr lang="en-US" altLang="zh-CN" i="1">
                            <a:latin typeface="Cambria Math" panose="02040503050406030204" charset="0"/>
                            <a:ea typeface="MS Mincho" panose="02020609040205080304" charset="-128"/>
                            <a:cs typeface="Cambria Math" panose="02040503050406030204" charset="0"/>
                          </a:rPr>
                          <m:t>5</m:t>
                        </m:r>
                      </m:sup>
                    </m:sSup>
                  </m:oMath>
                </a14:m>
                <a:r>
                  <a:rPr lang="zh-CN" altLang="en-US">
                    <a:latin typeface="仿宋" panose="02010609060101010101" charset="-122"/>
                    <a:ea typeface="仿宋" panose="02010609060101010101" charset="-122"/>
                    <a:cs typeface="仿宋" panose="02010609060101010101" charset="-122"/>
                  </a:rPr>
                  <a:t>。</a:t>
                </a:r>
                <a:endParaRPr lang="zh-CN" altLang="en-US">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时间限制：</a:t>
                </a:r>
                <a:r>
                  <a:rPr lang="en-US" altLang="zh-CN">
                    <a:solidFill>
                      <a:srgbClr val="FF0000"/>
                    </a:solidFill>
                    <a:latin typeface="仿宋" panose="02010609060101010101" charset="-122"/>
                    <a:ea typeface="仿宋" panose="02010609060101010101" charset="-122"/>
                    <a:cs typeface="仿宋" panose="02010609060101010101" charset="-122"/>
                  </a:rPr>
                  <a:t>7000ms</a:t>
                </a:r>
                <a:r>
                  <a:rPr lang="en-US" altLang="zh-CN">
                    <a:latin typeface="仿宋" panose="02010609060101010101" charset="-122"/>
                    <a:ea typeface="仿宋" panose="02010609060101010101" charset="-122"/>
                    <a:cs typeface="仿宋" panose="02010609060101010101" charset="-122"/>
                  </a:rPr>
                  <a:t>  </a:t>
                </a:r>
                <a:r>
                  <a:rPr lang="zh-CN" altLang="en-US" b="1">
                    <a:latin typeface="仿宋" panose="02010609060101010101" charset="-122"/>
                    <a:ea typeface="仿宋" panose="02010609060101010101" charset="-122"/>
                    <a:cs typeface="仿宋" panose="02010609060101010101" charset="-122"/>
                  </a:rPr>
                  <a:t>空间限制：</a:t>
                </a:r>
                <a:r>
                  <a:rPr lang="en-US" altLang="zh-CN">
                    <a:latin typeface="仿宋" panose="02010609060101010101" charset="-122"/>
                    <a:ea typeface="仿宋" panose="02010609060101010101" charset="-122"/>
                    <a:cs typeface="仿宋" panose="02010609060101010101" charset="-122"/>
                  </a:rPr>
                  <a:t>500MB</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这里给出一组样例让大家理解下题意：</a:t>
                </a:r>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这里是样例解释：</a:t>
                </a:r>
                <a:endParaRPr lang="zh-CN" altLang="en-US">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in:              out:                    </a:t>
                </a:r>
                <a:r>
                  <a:rPr lang="zh-CN" altLang="en-US">
                    <a:latin typeface="仿宋" panose="02010609060101010101" charset="-122"/>
                    <a:ea typeface="仿宋" panose="02010609060101010101" charset="-122"/>
                    <a:cs typeface="仿宋" panose="02010609060101010101" charset="-122"/>
                  </a:rPr>
                  <a:t>黄点代表我选取了这个点作为某条链的一部分。</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6                6</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1 2              2</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2 3              2</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2 4              1</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1 5              1</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5 6              0</a:t>
                </a:r>
                <a:endParaRPr lang="en-US" altLang="zh-CN">
                  <a:latin typeface="仿宋" panose="02010609060101010101" charset="-122"/>
                  <a:ea typeface="仿宋" panose="02010609060101010101" charset="-122"/>
                  <a:cs typeface="仿宋" panose="02010609060101010101"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414020" y="1076325"/>
                <a:ext cx="10725150" cy="3432175"/>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168275" y="1111250"/>
                <a:ext cx="11429365" cy="3784600"/>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其实这道题和</a:t>
                </a:r>
                <a:r>
                  <a:rPr lang="en-US" altLang="zh-CN" sz="2400">
                    <a:latin typeface="仿宋" panose="02010609060101010101" charset="-122"/>
                    <a:ea typeface="仿宋" panose="02010609060101010101" charset="-122"/>
                    <a:cs typeface="仿宋" panose="02010609060101010101" charset="-122"/>
                  </a:rPr>
                  <a:t> NOIP2018 </a:t>
                </a:r>
                <a:r>
                  <a:rPr lang="zh-CN" altLang="en-US" sz="2400">
                    <a:latin typeface="仿宋" panose="02010609060101010101" charset="-122"/>
                    <a:ea typeface="仿宋" panose="02010609060101010101" charset="-122"/>
                    <a:cs typeface="仿宋" panose="02010609060101010101" charset="-122"/>
                  </a:rPr>
                  <a:t>提高组赛道修建类似，</a:t>
                </a:r>
                <a:r>
                  <a:rPr lang="zh-CN" sz="2400">
                    <a:latin typeface="仿宋" panose="02010609060101010101" charset="-122"/>
                    <a:ea typeface="仿宋" panose="02010609060101010101" charset="-122"/>
                    <a:cs typeface="仿宋" panose="02010609060101010101" charset="-122"/>
                  </a:rPr>
                  <a:t>不过赛道修建是以链的长度来划分，但这里是以链包含的点数来划分。首先我们可以想到一个简单的树形</a:t>
                </a:r>
                <a:r>
                  <a:rPr lang="en-US" altLang="zh-CN" sz="2400">
                    <a:latin typeface="仿宋" panose="02010609060101010101" charset="-122"/>
                    <a:ea typeface="仿宋" panose="02010609060101010101" charset="-122"/>
                    <a:cs typeface="仿宋" panose="02010609060101010101" charset="-122"/>
                  </a:rPr>
                  <a:t> dp</a:t>
                </a:r>
                <a:r>
                  <a:rPr lang="zh-CN" altLang="en-US" sz="2400">
                    <a:latin typeface="仿宋" panose="02010609060101010101" charset="-122"/>
                    <a:ea typeface="仿宋" panose="02010609060101010101" charset="-122"/>
                    <a:cs typeface="仿宋" panose="02010609060101010101" charset="-122"/>
                  </a:rPr>
                  <a:t>，又考虑到可能有两条链拼起来的情况，所以</a:t>
                </a:r>
                <a:r>
                  <a:rPr lang="en-US" altLang="zh-CN" sz="2400">
                    <a:latin typeface="仿宋" panose="02010609060101010101" charset="-122"/>
                    <a:ea typeface="仿宋" panose="02010609060101010101" charset="-122"/>
                    <a:cs typeface="仿宋" panose="02010609060101010101" charset="-122"/>
                  </a:rPr>
                  <a:t> dp[i][0/1] </a:t>
                </a:r>
                <a:r>
                  <a:rPr lang="zh-CN" altLang="en-US" sz="2400">
                    <a:latin typeface="仿宋" panose="02010609060101010101" charset="-122"/>
                    <a:ea typeface="仿宋" panose="02010609060101010101" charset="-122"/>
                    <a:cs typeface="仿宋" panose="02010609060101010101" charset="-122"/>
                  </a:rPr>
                  <a:t>表示在</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的子树中最长和次长的可以连上</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的且不包含使用过的点的链所包含的点数。现在来考虑转移，当</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的子树内，最长和次长拼起来的点数和小于</a:t>
                </a:r>
                <a:r>
                  <a:rPr lang="en-US" altLang="zh-CN" sz="2400">
                    <a:latin typeface="仿宋" panose="02010609060101010101" charset="-122"/>
                    <a:ea typeface="仿宋" panose="02010609060101010101" charset="-122"/>
                    <a:cs typeface="仿宋" panose="02010609060101010101" charset="-122"/>
                  </a:rPr>
                  <a:t> k </a:t>
                </a:r>
                <a:r>
                  <a:rPr lang="zh-CN" altLang="en-US" sz="2400">
                    <a:latin typeface="仿宋" panose="02010609060101010101" charset="-122"/>
                    <a:ea typeface="仿宋" panose="02010609060101010101" charset="-122"/>
                    <a:cs typeface="仿宋" panose="02010609060101010101" charset="-122"/>
                  </a:rPr>
                  <a:t>时，那说明这个子树内不可能存在答案了，于是我们直接选取最长的传递上去即可。当</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的子树内，最长和次长拼起来的点数和大于等于</a:t>
                </a:r>
                <a:r>
                  <a:rPr lang="en-US" altLang="zh-CN" sz="2400">
                    <a:latin typeface="仿宋" panose="02010609060101010101" charset="-122"/>
                    <a:ea typeface="仿宋" panose="02010609060101010101" charset="-122"/>
                    <a:cs typeface="仿宋" panose="02010609060101010101" charset="-122"/>
                  </a:rPr>
                  <a:t> k-1 </a:t>
                </a:r>
                <a:r>
                  <a:rPr lang="zh-CN" altLang="en-US" sz="2400">
                    <a:latin typeface="仿宋" panose="02010609060101010101" charset="-122"/>
                    <a:ea typeface="仿宋" panose="02010609060101010101" charset="-122"/>
                    <a:cs typeface="仿宋" panose="02010609060101010101" charset="-122"/>
                  </a:rPr>
                  <a:t>时，那说明这个子树对答案有贡献，不过因为</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这个根只能用一次，所以这个子树最多对答案有</a:t>
                </a:r>
                <a:r>
                  <a:rPr lang="en-US" altLang="zh-CN" sz="2400">
                    <a:latin typeface="仿宋" panose="02010609060101010101" charset="-122"/>
                    <a:ea typeface="仿宋" panose="02010609060101010101" charset="-122"/>
                    <a:cs typeface="仿宋" panose="02010609060101010101" charset="-122"/>
                  </a:rPr>
                  <a:t> 1 </a:t>
                </a:r>
                <a:r>
                  <a:rPr lang="zh-CN" altLang="en-US" sz="2400">
                    <a:latin typeface="仿宋" panose="02010609060101010101" charset="-122"/>
                    <a:ea typeface="仿宋" panose="02010609060101010101" charset="-122"/>
                    <a:cs typeface="仿宋" panose="02010609060101010101" charset="-122"/>
                  </a:rPr>
                  <a:t>的贡献，答案</a:t>
                </a:r>
                <a:r>
                  <a:rPr lang="en-US" altLang="zh-CN" sz="2400">
                    <a:latin typeface="仿宋" panose="02010609060101010101" charset="-122"/>
                    <a:ea typeface="仿宋" panose="02010609060101010101" charset="-122"/>
                    <a:cs typeface="仿宋" panose="02010609060101010101" charset="-122"/>
                  </a:rPr>
                  <a:t>++</a:t>
                </a:r>
                <a:r>
                  <a:rPr lang="zh-CN" altLang="en-US" sz="2400">
                    <a:latin typeface="仿宋" panose="02010609060101010101" charset="-122"/>
                    <a:ea typeface="仿宋" panose="02010609060101010101" charset="-122"/>
                    <a:cs typeface="仿宋" panose="02010609060101010101" charset="-122"/>
                  </a:rPr>
                  <a:t>以后直接传递</a:t>
                </a:r>
                <a:r>
                  <a:rPr lang="en-US" altLang="zh-CN" sz="2400">
                    <a:latin typeface="仿宋" panose="02010609060101010101" charset="-122"/>
                    <a:ea typeface="仿宋" panose="02010609060101010101" charset="-122"/>
                    <a:cs typeface="仿宋" panose="02010609060101010101" charset="-122"/>
                  </a:rPr>
                  <a:t> 0 </a:t>
                </a:r>
                <a:r>
                  <a:rPr lang="zh-CN" altLang="en-US" sz="2400">
                    <a:latin typeface="仿宋" panose="02010609060101010101" charset="-122"/>
                    <a:ea typeface="仿宋" panose="02010609060101010101" charset="-122"/>
                    <a:cs typeface="仿宋" panose="02010609060101010101" charset="-122"/>
                  </a:rPr>
                  <a:t>上去即可。这个树形</a:t>
                </a:r>
                <a:r>
                  <a:rPr lang="en-US" altLang="zh-CN" sz="2400">
                    <a:latin typeface="仿宋" panose="02010609060101010101" charset="-122"/>
                    <a:ea typeface="仿宋" panose="02010609060101010101" charset="-122"/>
                    <a:cs typeface="仿宋" panose="02010609060101010101" charset="-122"/>
                  </a:rPr>
                  <a:t> dp </a:t>
                </a:r>
                <a:r>
                  <a:rPr lang="zh-CN" altLang="en-US" sz="2400">
                    <a:latin typeface="仿宋" panose="02010609060101010101" charset="-122"/>
                    <a:ea typeface="仿宋" panose="02010609060101010101" charset="-122"/>
                    <a:cs typeface="仿宋" panose="02010609060101010101" charset="-122"/>
                  </a:rPr>
                  <a:t>跑一次的时间复杂度为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，不过因为一共要跑</a:t>
                </a:r>
                <a:r>
                  <a:rPr lang="en-US" altLang="zh-CN" sz="2400">
                    <a:latin typeface="仿宋" panose="02010609060101010101" charset="-122"/>
                    <a:ea typeface="仿宋" panose="02010609060101010101" charset="-122"/>
                    <a:cs typeface="仿宋" panose="02010609060101010101" charset="-122"/>
                  </a:rPr>
                  <a:t> n </a:t>
                </a:r>
                <a:r>
                  <a:rPr lang="zh-CN" altLang="en-US" sz="2400">
                    <a:latin typeface="仿宋" panose="02010609060101010101" charset="-122"/>
                    <a:ea typeface="仿宋" panose="02010609060101010101" charset="-122"/>
                    <a:cs typeface="仿宋" panose="02010609060101010101" charset="-122"/>
                  </a:rPr>
                  <a:t>次，所以总时间复杂度</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2</m:t>
                    </m:r>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68275" y="1111250"/>
                <a:ext cx="11429365" cy="3784600"/>
              </a:xfrm>
              <a:prstGeom prst="rect">
                <a:avLst/>
              </a:prstGeom>
              <a:blipFill rotWithShape="1">
                <a:blip r:embed="rId1"/>
                <a:stretch>
                  <a:fillRect r="-806"/>
                </a:stretch>
              </a:blipFill>
            </p:spPr>
            <p:txBody>
              <a:bodyPr/>
              <a:lstStyle/>
              <a:p>
                <a:r>
                  <a:rPr lang="zh-CN" altLang="en-US">
                    <a:noFill/>
                  </a:rPr>
                  <a:t> </a:t>
                </a:r>
              </a:p>
            </p:txBody>
          </p:sp>
        </mc:Fallback>
      </mc:AlternateContent>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350520" y="1087120"/>
                <a:ext cx="11275060" cy="4359910"/>
              </a:xfrm>
              <a:prstGeom prst="rect">
                <a:avLst/>
              </a:prstGeom>
              <a:noFill/>
            </p:spPr>
            <p:txBody>
              <a:bodyPr wrap="square" rtlCol="0">
                <a:spAutoFit/>
              </a:bodyPr>
              <a:p>
                <a:r>
                  <a:rPr lang="zh-CN" altLang="en-US">
                    <a:latin typeface="仿宋" panose="02010609060101010101" charset="-122"/>
                    <a:ea typeface="仿宋" panose="02010609060101010101" charset="-122"/>
                    <a:cs typeface="仿宋" panose="02010609060101010101" charset="-122"/>
                  </a:rPr>
                  <a:t>考虑如何优化算法，我们可以发现在</a:t>
                </a:r>
                <a:r>
                  <a:rPr lang="en-US" altLang="zh-CN">
                    <a:latin typeface="仿宋" panose="02010609060101010101" charset="-122"/>
                    <a:ea typeface="仿宋" panose="02010609060101010101" charset="-122"/>
                    <a:cs typeface="仿宋" panose="02010609060101010101" charset="-122"/>
                  </a:rPr>
                  <a:t> k </a:t>
                </a:r>
                <a:r>
                  <a:rPr lang="zh-CN" altLang="en-US">
                    <a:latin typeface="仿宋" panose="02010609060101010101" charset="-122"/>
                    <a:ea typeface="仿宋" panose="02010609060101010101" charset="-122"/>
                    <a:cs typeface="仿宋" panose="02010609060101010101" charset="-122"/>
                  </a:rPr>
                  <a:t>单调递增时，我们的答案是单调不增的。且对于</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MS Mincho" panose="02020609040205080304" charset="-128"/>
                        <a:cs typeface="Cambria Math" panose="02040503050406030204" charset="0"/>
                      </a:rPr>
                      <m:t>1</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𝑘</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𝑛</m:t>
                    </m:r>
                  </m:oMath>
                </a14:m>
                <a:r>
                  <a:rPr lang="zh-CN" altLang="en-US">
                    <a:latin typeface="仿宋" panose="02010609060101010101" charset="-122"/>
                    <a:ea typeface="仿宋" panose="02010609060101010101" charset="-122"/>
                    <a:cs typeface="仿宋" panose="02010609060101010101" charset="-122"/>
                  </a:rPr>
                  <a:t>，满足</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MS Mincho" panose="02020609040205080304" charset="-128"/>
                        <a:cs typeface="Cambria Math" panose="02040503050406030204" charset="0"/>
                      </a:rPr>
                      <m:t>0</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𝑎𝑛𝑠</m:t>
                    </m:r>
                    <m:r>
                      <a:rPr lang="en-US" altLang="zh-CN" i="1">
                        <a:latin typeface="Cambria Math" panose="02040503050406030204" charset="0"/>
                        <a:ea typeface="MS Mincho" panose="02020609040205080304" charset="-128"/>
                        <a:cs typeface="Cambria Math" panose="02040503050406030204" charset="0"/>
                      </a:rPr>
                      <m:t>≤</m:t>
                    </m:r>
                    <m:d>
                      <m:dPr>
                        <m:begChr m:val="⌊"/>
                        <m:endChr m:val="⌋"/>
                        <m:ctrlPr>
                          <a:rPr lang="en-US" altLang="zh-CN" i="1">
                            <a:latin typeface="Cambria Math" panose="02040503050406030204" charset="0"/>
                            <a:ea typeface="仿宋" panose="02010609060101010101" charset="-122"/>
                            <a:cs typeface="Cambria Math" panose="02040503050406030204" charset="0"/>
                          </a:rPr>
                        </m:ctrlPr>
                      </m:dPr>
                      <m:e>
                        <m:f>
                          <m:fPr>
                            <m:ctrlPr>
                              <a:rPr lang="en-US" altLang="zh-CN" i="1">
                                <a:latin typeface="Cambria Math" panose="02040503050406030204" charset="0"/>
                                <a:ea typeface="仿宋" panose="02010609060101010101" charset="-122"/>
                                <a:cs typeface="Cambria Math" panose="02040503050406030204" charset="0"/>
                              </a:rPr>
                            </m:ctrlPr>
                          </m:fPr>
                          <m:num>
                            <m:r>
                              <a:rPr lang="en-US" altLang="zh-CN" i="1">
                                <a:latin typeface="Cambria Math" panose="02040503050406030204" charset="0"/>
                                <a:ea typeface="仿宋" panose="02010609060101010101" charset="-122"/>
                                <a:cs typeface="Cambria Math" panose="02040503050406030204" charset="0"/>
                              </a:rPr>
                              <m:t>𝑛</m:t>
                            </m:r>
                          </m:num>
                          <m:den>
                            <m:r>
                              <a:rPr lang="en-US" altLang="zh-CN" i="1">
                                <a:latin typeface="Cambria Math" panose="02040503050406030204" charset="0"/>
                                <a:ea typeface="仿宋" panose="02010609060101010101" charset="-122"/>
                                <a:cs typeface="Cambria Math" panose="02040503050406030204" charset="0"/>
                              </a:rPr>
                              <m:t>𝑘</m:t>
                            </m:r>
                          </m:den>
                        </m:f>
                      </m:e>
                    </m:d>
                  </m:oMath>
                </a14:m>
                <a:r>
                  <a:rPr lang="zh-CN" altLang="en-US">
                    <a:latin typeface="仿宋" panose="02010609060101010101" charset="-122"/>
                    <a:ea typeface="仿宋" panose="02010609060101010101" charset="-122"/>
                    <a:cs typeface="仿宋" panose="02010609060101010101" charset="-122"/>
                  </a:rPr>
                  <a:t>。那也就是说当</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𝑘</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𝑛</m:t>
                    </m:r>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的时候，</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MS Mincho" panose="02020609040205080304" charset="-128"/>
                        <a:cs typeface="Cambria Math" panose="02040503050406030204" charset="0"/>
                      </a:rPr>
                      <m:t>0</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𝑎𝑛𝑠</m:t>
                    </m:r>
                    <m:r>
                      <a:rPr lang="en-US" altLang="zh-CN" i="1">
                        <a:latin typeface="Cambria Math" panose="02040503050406030204" charset="0"/>
                        <a:ea typeface="MS Mincho" panose="02020609040205080304" charset="-128"/>
                        <a:cs typeface="Cambria Math" panose="02040503050406030204" charset="0"/>
                      </a:rPr>
                      <m:t>≤</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。显然这其中必定存在</a:t>
                </a:r>
                <a:r>
                  <a:rPr lang="zh-CN">
                    <a:latin typeface="仿宋" panose="02010609060101010101" charset="-122"/>
                    <a:ea typeface="仿宋" panose="02010609060101010101" charset="-122"/>
                    <a:cs typeface="仿宋" panose="02010609060101010101" charset="-122"/>
                  </a:rPr>
                  <a:t>几</a:t>
                </a:r>
                <a:r>
                  <a:rPr lang="zh-CN" altLang="en-US">
                    <a:latin typeface="仿宋" panose="02010609060101010101" charset="-122"/>
                    <a:ea typeface="仿宋" panose="02010609060101010101" charset="-122"/>
                    <a:cs typeface="仿宋" panose="02010609060101010101" charset="-122"/>
                  </a:rPr>
                  <a:t>段连续的</a:t>
                </a:r>
                <a:r>
                  <a:rPr lang="en-US" altLang="zh-CN">
                    <a:latin typeface="仿宋" panose="02010609060101010101" charset="-122"/>
                    <a:ea typeface="仿宋" panose="02010609060101010101" charset="-122"/>
                    <a:cs typeface="仿宋" panose="02010609060101010101" charset="-122"/>
                  </a:rPr>
                  <a:t> k</a:t>
                </a:r>
                <a:r>
                  <a:rPr lang="zh-CN" altLang="en-US">
                    <a:latin typeface="仿宋" panose="02010609060101010101" charset="-122"/>
                    <a:ea typeface="仿宋" panose="02010609060101010101" charset="-122"/>
                    <a:cs typeface="仿宋" panose="02010609060101010101" charset="-122"/>
                  </a:rPr>
                  <a:t>，它们的</a:t>
                </a:r>
                <a:r>
                  <a:rPr lang="en-US" altLang="zh-CN">
                    <a:latin typeface="仿宋" panose="02010609060101010101" charset="-122"/>
                    <a:ea typeface="仿宋" panose="02010609060101010101" charset="-122"/>
                    <a:cs typeface="仿宋" panose="02010609060101010101" charset="-122"/>
                  </a:rPr>
                  <a:t> ans </a:t>
                </a:r>
                <a:r>
                  <a:rPr lang="zh-CN" altLang="en-US">
                    <a:latin typeface="仿宋" panose="02010609060101010101" charset="-122"/>
                    <a:ea typeface="仿宋" panose="02010609060101010101" charset="-122"/>
                    <a:cs typeface="仿宋" panose="02010609060101010101" charset="-122"/>
                  </a:rPr>
                  <a:t>相同。这启发我们可以以</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作为一个界限，来优化算法。对于</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MS Mincho" panose="02020609040205080304" charset="-128"/>
                        <a:cs typeface="Cambria Math" panose="02040503050406030204" charset="0"/>
                      </a:rPr>
                      <m:t>1</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𝑘</m:t>
                    </m:r>
                    <m:r>
                      <a:rPr lang="en-US" altLang="zh-CN" i="1">
                        <a:latin typeface="Cambria Math" panose="02040503050406030204" charset="0"/>
                        <a:ea typeface="MS Mincho" panose="02020609040205080304" charset="-128"/>
                        <a:cs typeface="Cambria Math" panose="02040503050406030204" charset="0"/>
                      </a:rPr>
                      <m:t>≤</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，此时我们直接暴力计算答案，这一部分时间复杂度为</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𝑂</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𝑛</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r>
                      <a:rPr lang="en-US" altLang="zh-CN" i="1">
                        <a:latin typeface="Cambria Math" panose="02040503050406030204" charset="0"/>
                        <a:ea typeface="MS Mincho" panose="02020609040205080304" charset="-128"/>
                        <a:cs typeface="Cambria Math" panose="02040503050406030204" charset="0"/>
                      </a:rPr>
                      <m:t>)</m:t>
                    </m:r>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那对于</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𝑘</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𝑛</m:t>
                    </m:r>
                  </m:oMath>
                </a14:m>
                <a:r>
                  <a:rPr lang="zh-CN" altLang="en-US">
                    <a:latin typeface="仿宋" panose="02010609060101010101" charset="-122"/>
                    <a:ea typeface="仿宋" panose="02010609060101010101" charset="-122"/>
                    <a:cs typeface="仿宋" panose="02010609060101010101" charset="-122"/>
                  </a:rPr>
                  <a:t>，我们考虑求出这</a:t>
                </a:r>
                <a:r>
                  <a:rPr lang="zh-CN">
                    <a:latin typeface="仿宋" panose="02010609060101010101" charset="-122"/>
                    <a:ea typeface="仿宋" panose="02010609060101010101" charset="-122"/>
                    <a:cs typeface="仿宋" panose="02010609060101010101" charset="-122"/>
                  </a:rPr>
                  <a:t>几</a:t>
                </a:r>
                <a:r>
                  <a:rPr lang="zh-CN" altLang="en-US">
                    <a:latin typeface="仿宋" panose="02010609060101010101" charset="-122"/>
                    <a:ea typeface="仿宋" panose="02010609060101010101" charset="-122"/>
                    <a:cs typeface="仿宋" panose="02010609060101010101" charset="-122"/>
                  </a:rPr>
                  <a:t>段答案相同的区间的头和尾，我们可以对于每个</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MS Mincho" panose="02020609040205080304" charset="-128"/>
                        <a:cs typeface="Cambria Math" panose="02040503050406030204" charset="0"/>
                      </a:rPr>
                      <m:t>0</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𝑎𝑛𝑠</m:t>
                    </m:r>
                    <m:r>
                      <a:rPr lang="en-US" altLang="zh-CN" i="1">
                        <a:latin typeface="Cambria Math" panose="02040503050406030204" charset="0"/>
                        <a:ea typeface="MS Mincho" panose="02020609040205080304" charset="-128"/>
                        <a:cs typeface="Cambria Math" panose="02040503050406030204" charset="0"/>
                      </a:rPr>
                      <m:t>≤</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oMath>
                </a14:m>
                <a:r>
                  <a:rPr lang="en-US" altLang="zh-CN">
                    <a:latin typeface="仿宋" panose="02010609060101010101" charset="-122"/>
                    <a:ea typeface="仿宋" panose="02010609060101010101" charset="-122"/>
                    <a:cs typeface="仿宋" panose="02010609060101010101" charset="-122"/>
                    <a:sym typeface="+mn-ea"/>
                  </a:rPr>
                  <a:t> </a:t>
                </a:r>
                <a:r>
                  <a:rPr lang="zh-CN" altLang="en-US">
                    <a:latin typeface="仿宋" panose="02010609060101010101" charset="-122"/>
                    <a:ea typeface="仿宋" panose="02010609060101010101" charset="-122"/>
                    <a:cs typeface="仿宋" panose="02010609060101010101" charset="-122"/>
                    <a:sym typeface="+mn-ea"/>
                  </a:rPr>
                  <a:t>，每个区间的头就是上一个区间尾</a:t>
                </a:r>
                <a:r>
                  <a:rPr lang="en-US" altLang="zh-CN">
                    <a:latin typeface="仿宋" panose="02010609060101010101" charset="-122"/>
                    <a:ea typeface="仿宋" panose="02010609060101010101" charset="-122"/>
                    <a:cs typeface="仿宋" panose="02010609060101010101" charset="-122"/>
                    <a:sym typeface="+mn-ea"/>
                  </a:rPr>
                  <a:t>+1</a:t>
                </a:r>
                <a:r>
                  <a:rPr lang="zh-CN" altLang="en-US">
                    <a:latin typeface="仿宋" panose="02010609060101010101" charset="-122"/>
                    <a:ea typeface="仿宋" panose="02010609060101010101" charset="-122"/>
                    <a:cs typeface="仿宋" panose="02010609060101010101" charset="-122"/>
                    <a:sym typeface="+mn-ea"/>
                  </a:rPr>
                  <a:t>，然后我们直接二分这个</a:t>
                </a:r>
                <a:r>
                  <a:rPr lang="en-US" altLang="zh-CN">
                    <a:latin typeface="仿宋" panose="02010609060101010101" charset="-122"/>
                    <a:ea typeface="仿宋" panose="02010609060101010101" charset="-122"/>
                    <a:cs typeface="仿宋" panose="02010609060101010101" charset="-122"/>
                    <a:sym typeface="+mn-ea"/>
                  </a:rPr>
                  <a:t> ans </a:t>
                </a:r>
                <a:r>
                  <a:rPr lang="zh-CN" altLang="en-US">
                    <a:latin typeface="仿宋" panose="02010609060101010101" charset="-122"/>
                    <a:ea typeface="仿宋" panose="02010609060101010101" charset="-122"/>
                    <a:cs typeface="仿宋" panose="02010609060101010101" charset="-122"/>
                    <a:sym typeface="+mn-ea"/>
                  </a:rPr>
                  <a:t>区间的尾即可，所以这一部分总时间复杂度为</a:t>
                </a:r>
                <a:r>
                  <a:rPr lang="en-US" altLang="zh-CN">
                    <a:latin typeface="仿宋" panose="02010609060101010101" charset="-122"/>
                    <a:ea typeface="仿宋" panose="02010609060101010101" charset="-122"/>
                    <a:cs typeface="仿宋" panose="02010609060101010101" charset="-122"/>
                    <a:sym typeface="+mn-ea"/>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sym typeface="+mn-ea"/>
                      </a:rPr>
                      <m:t>𝑂</m:t>
                    </m:r>
                    <m:r>
                      <a:rPr lang="en-US" altLang="zh-CN" i="1">
                        <a:latin typeface="Cambria Math" panose="02040503050406030204" charset="0"/>
                        <a:ea typeface="MS Mincho" panose="02020609040205080304" charset="-128"/>
                        <a:cs typeface="Cambria Math" panose="02040503050406030204" charset="0"/>
                        <a:sym typeface="+mn-ea"/>
                      </a:rPr>
                      <m:t>(</m:t>
                    </m:r>
                    <m:r>
                      <a:rPr lang="en-US" altLang="zh-CN" i="1">
                        <a:latin typeface="Cambria Math" panose="02040503050406030204" charset="0"/>
                        <a:ea typeface="仿宋" panose="02010609060101010101" charset="-122"/>
                        <a:cs typeface="Cambria Math" panose="02040503050406030204" charset="0"/>
                        <a:sym typeface="+mn-ea"/>
                      </a:rPr>
                      <m:t>𝑛</m:t>
                    </m:r>
                    <m:rad>
                      <m:radPr>
                        <m:degHide m:val="on"/>
                        <m:ctrlPr>
                          <a:rPr lang="en-US" altLang="zh-CN" i="1">
                            <a:latin typeface="Cambria Math" panose="02040503050406030204" charset="0"/>
                            <a:ea typeface="仿宋" panose="02010609060101010101" charset="-122"/>
                            <a:cs typeface="Cambria Math" panose="02040503050406030204" charset="0"/>
                            <a:sym typeface="+mn-ea"/>
                          </a:rPr>
                        </m:ctrlPr>
                      </m:radPr>
                      <m:deg/>
                      <m:e>
                        <m:r>
                          <a:rPr lang="en-US" altLang="zh-CN" i="1">
                            <a:latin typeface="Cambria Math" panose="02040503050406030204" charset="0"/>
                            <a:ea typeface="仿宋" panose="02010609060101010101" charset="-122"/>
                            <a:cs typeface="Cambria Math" panose="02040503050406030204" charset="0"/>
                            <a:sym typeface="+mn-ea"/>
                          </a:rPr>
                          <m:t>𝑛</m:t>
                        </m:r>
                      </m:e>
                    </m:rad>
                    <m:func>
                      <m:funcPr>
                        <m:ctrlPr>
                          <a:rPr lang="en-US" altLang="zh-CN">
                            <a:latin typeface="Cambria Math" panose="02040503050406030204" charset="0"/>
                            <a:ea typeface="仿宋" panose="02010609060101010101" charset="-122"/>
                            <a:cs typeface="Cambria Math" panose="02040503050406030204" charset="0"/>
                            <a:sym typeface="+mn-ea"/>
                          </a:rPr>
                        </m:ctrlPr>
                      </m:funcPr>
                      <m:fName>
                        <m:r>
                          <m:rPr>
                            <m:sty m:val="p"/>
                          </m:rPr>
                          <a:rPr lang="en-US" altLang="zh-CN">
                            <a:latin typeface="Cambria Math" panose="02040503050406030204" charset="0"/>
                            <a:ea typeface="仿宋" panose="02010609060101010101" charset="-122"/>
                            <a:cs typeface="Cambria Math" panose="02040503050406030204" charset="0"/>
                            <a:sym typeface="+mn-ea"/>
                          </a:rPr>
                          <m:t>log</m:t>
                        </m:r>
                      </m:fName>
                      <m:e>
                        <m:r>
                          <a:rPr lang="en-US" altLang="zh-CN" i="1">
                            <a:latin typeface="Cambria Math" panose="02040503050406030204" charset="0"/>
                            <a:ea typeface="仿宋" panose="02010609060101010101" charset="-122"/>
                            <a:cs typeface="Cambria Math" panose="02040503050406030204" charset="0"/>
                            <a:sym typeface="+mn-ea"/>
                          </a:rPr>
                          <m:t>𝑛</m:t>
                        </m:r>
                      </m:e>
                    </m:func>
                    <m:r>
                      <a:rPr lang="en-US" altLang="zh-CN" i="1">
                        <a:latin typeface="Cambria Math" panose="02040503050406030204" charset="0"/>
                        <a:ea typeface="MS Mincho" panose="02020609040205080304" charset="-128"/>
                        <a:cs typeface="Cambria Math" panose="02040503050406030204" charset="0"/>
                        <a:sym typeface="+mn-ea"/>
                      </a:rPr>
                      <m:t>)</m:t>
                    </m:r>
                  </m:oMath>
                </a14:m>
                <a:r>
                  <a:rPr lang="en-US" altLang="zh-CN">
                    <a:latin typeface="仿宋" panose="02010609060101010101" charset="-122"/>
                    <a:ea typeface="仿宋" panose="02010609060101010101" charset="-122"/>
                    <a:cs typeface="仿宋" panose="02010609060101010101" charset="-122"/>
                    <a:sym typeface="+mn-ea"/>
                  </a:rPr>
                  <a:t> </a:t>
                </a:r>
                <a:r>
                  <a:rPr lang="zh-CN" altLang="en-US">
                    <a:latin typeface="仿宋" panose="02010609060101010101" charset="-122"/>
                    <a:ea typeface="仿宋" panose="02010609060101010101" charset="-122"/>
                    <a:cs typeface="仿宋" panose="02010609060101010101" charset="-122"/>
                    <a:sym typeface="+mn-ea"/>
                  </a:rPr>
                  <a:t>。最后总时间复杂度为</a:t>
                </a:r>
                <a:r>
                  <a:rPr lang="en-US" altLang="zh-CN">
                    <a:latin typeface="仿宋" panose="02010609060101010101" charset="-122"/>
                    <a:ea typeface="仿宋" panose="02010609060101010101" charset="-122"/>
                    <a:cs typeface="仿宋" panose="02010609060101010101" charset="-122"/>
                    <a:sym typeface="+mn-ea"/>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sym typeface="+mn-ea"/>
                      </a:rPr>
                      <m:t>𝑂</m:t>
                    </m:r>
                    <m:r>
                      <a:rPr lang="en-US" altLang="zh-CN" i="1">
                        <a:latin typeface="Cambria Math" panose="02040503050406030204" charset="0"/>
                        <a:ea typeface="MS Mincho" panose="02020609040205080304" charset="-128"/>
                        <a:cs typeface="Cambria Math" panose="02040503050406030204" charset="0"/>
                        <a:sym typeface="+mn-ea"/>
                      </a:rPr>
                      <m:t>(</m:t>
                    </m:r>
                    <m:r>
                      <a:rPr lang="en-US" altLang="zh-CN" i="1">
                        <a:latin typeface="Cambria Math" panose="02040503050406030204" charset="0"/>
                        <a:ea typeface="仿宋" panose="02010609060101010101" charset="-122"/>
                        <a:cs typeface="Cambria Math" panose="02040503050406030204" charset="0"/>
                        <a:sym typeface="+mn-ea"/>
                      </a:rPr>
                      <m:t>𝑛</m:t>
                    </m:r>
                    <m:rad>
                      <m:radPr>
                        <m:degHide m:val="on"/>
                        <m:ctrlPr>
                          <a:rPr lang="en-US" altLang="zh-CN" i="1">
                            <a:latin typeface="Cambria Math" panose="02040503050406030204" charset="0"/>
                            <a:ea typeface="仿宋" panose="02010609060101010101" charset="-122"/>
                            <a:cs typeface="Cambria Math" panose="02040503050406030204" charset="0"/>
                            <a:sym typeface="+mn-ea"/>
                          </a:rPr>
                        </m:ctrlPr>
                      </m:radPr>
                      <m:deg/>
                      <m:e>
                        <m:r>
                          <a:rPr lang="en-US" altLang="zh-CN" i="1">
                            <a:latin typeface="Cambria Math" panose="02040503050406030204" charset="0"/>
                            <a:ea typeface="仿宋" panose="02010609060101010101" charset="-122"/>
                            <a:cs typeface="Cambria Math" panose="02040503050406030204" charset="0"/>
                            <a:sym typeface="+mn-ea"/>
                          </a:rPr>
                          <m:t>𝑛</m:t>
                        </m:r>
                      </m:e>
                    </m:rad>
                    <m:func>
                      <m:funcPr>
                        <m:ctrlPr>
                          <a:rPr lang="en-US" altLang="zh-CN">
                            <a:latin typeface="Cambria Math" panose="02040503050406030204" charset="0"/>
                            <a:ea typeface="仿宋" panose="02010609060101010101" charset="-122"/>
                            <a:cs typeface="Cambria Math" panose="02040503050406030204" charset="0"/>
                            <a:sym typeface="+mn-ea"/>
                          </a:rPr>
                        </m:ctrlPr>
                      </m:funcPr>
                      <m:fName>
                        <m:r>
                          <m:rPr>
                            <m:sty m:val="p"/>
                          </m:rPr>
                          <a:rPr lang="en-US" altLang="zh-CN">
                            <a:latin typeface="Cambria Math" panose="02040503050406030204" charset="0"/>
                            <a:ea typeface="仿宋" panose="02010609060101010101" charset="-122"/>
                            <a:cs typeface="Cambria Math" panose="02040503050406030204" charset="0"/>
                            <a:sym typeface="+mn-ea"/>
                          </a:rPr>
                          <m:t>log</m:t>
                        </m:r>
                      </m:fName>
                      <m:e>
                        <m:r>
                          <a:rPr lang="en-US" altLang="zh-CN" i="1">
                            <a:latin typeface="Cambria Math" panose="02040503050406030204" charset="0"/>
                            <a:ea typeface="仿宋" panose="02010609060101010101" charset="-122"/>
                            <a:cs typeface="Cambria Math" panose="02040503050406030204" charset="0"/>
                            <a:sym typeface="+mn-ea"/>
                          </a:rPr>
                          <m:t>𝑛</m:t>
                        </m:r>
                      </m:e>
                    </m:func>
                    <m:r>
                      <a:rPr lang="en-US" altLang="zh-CN" i="1">
                        <a:latin typeface="Cambria Math" panose="02040503050406030204" charset="0"/>
                        <a:ea typeface="MS Mincho" panose="02020609040205080304" charset="-128"/>
                        <a:cs typeface="Cambria Math" panose="02040503050406030204" charset="0"/>
                        <a:sym typeface="+mn-ea"/>
                      </a:rPr>
                      <m:t>)</m:t>
                    </m:r>
                  </m:oMath>
                </a14:m>
                <a:r>
                  <a:rPr lang="en-US" altLang="zh-CN">
                    <a:latin typeface="仿宋" panose="02010609060101010101" charset="-122"/>
                    <a:ea typeface="仿宋" panose="02010609060101010101" charset="-122"/>
                    <a:cs typeface="仿宋" panose="02010609060101010101" charset="-122"/>
                    <a:sym typeface="+mn-ea"/>
                  </a:rPr>
                  <a:t> </a:t>
                </a:r>
                <a:r>
                  <a:rPr lang="zh-CN" altLang="en-US">
                    <a:latin typeface="仿宋" panose="02010609060101010101" charset="-122"/>
                    <a:ea typeface="仿宋" panose="02010609060101010101" charset="-122"/>
                    <a:cs typeface="仿宋" panose="02010609060101010101" charset="-122"/>
                    <a:sym typeface="+mn-ea"/>
                  </a:rPr>
                  <a:t>。</a:t>
                </a:r>
                <a:endParaRPr lang="zh-CN" altLang="en-US">
                  <a:latin typeface="仿宋" panose="02010609060101010101" charset="-122"/>
                  <a:ea typeface="仿宋" panose="02010609060101010101" charset="-122"/>
                  <a:cs typeface="仿宋" panose="02010609060101010101" charset="-122"/>
                  <a:sym typeface="+mn-ea"/>
                </a:endParaRPr>
              </a:p>
              <a:p>
                <a:endParaRPr lang="zh-CN" altLang="en-US">
                  <a:latin typeface="仿宋" panose="02010609060101010101" charset="-122"/>
                  <a:ea typeface="仿宋" panose="02010609060101010101" charset="-122"/>
                  <a:cs typeface="仿宋" panose="02010609060101010101" charset="-122"/>
                  <a:sym typeface="+mn-ea"/>
                </a:endParaRPr>
              </a:p>
              <a:p>
                <a:r>
                  <a:rPr lang="zh-CN" altLang="en-US">
                    <a:latin typeface="仿宋" panose="02010609060101010101" charset="-122"/>
                    <a:ea typeface="仿宋" panose="02010609060101010101" charset="-122"/>
                    <a:cs typeface="仿宋" panose="02010609060101010101" charset="-122"/>
                    <a:sym typeface="+mn-ea"/>
                  </a:rPr>
                  <a:t>尽管比</a:t>
                </a:r>
                <a:r>
                  <a:rPr lang="en-US" altLang="zh-CN">
                    <a:latin typeface="仿宋" panose="02010609060101010101" charset="-122"/>
                    <a:ea typeface="仿宋" panose="02010609060101010101" charset="-122"/>
                    <a:cs typeface="仿宋" panose="02010609060101010101" charset="-122"/>
                    <a:sym typeface="+mn-ea"/>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sym typeface="+mn-ea"/>
                      </a:rPr>
                      <m:t>𝑂</m:t>
                    </m:r>
                    <m:r>
                      <a:rPr lang="en-US" altLang="zh-CN" i="1">
                        <a:latin typeface="Cambria Math" panose="02040503050406030204" charset="0"/>
                        <a:ea typeface="MS Mincho" panose="02020609040205080304" charset="-128"/>
                        <a:cs typeface="Cambria Math" panose="02040503050406030204" charset="0"/>
                        <a:sym typeface="+mn-ea"/>
                      </a:rPr>
                      <m:t>(</m:t>
                    </m:r>
                    <m:r>
                      <a:rPr lang="en-US" altLang="zh-CN" i="1">
                        <a:latin typeface="Cambria Math" panose="02040503050406030204" charset="0"/>
                        <a:ea typeface="仿宋" panose="02010609060101010101" charset="-122"/>
                        <a:cs typeface="Cambria Math" panose="02040503050406030204" charset="0"/>
                        <a:sym typeface="+mn-ea"/>
                      </a:rPr>
                      <m:t>𝑛</m:t>
                    </m:r>
                    <m:r>
                      <a:rPr lang="en-US" altLang="zh-CN" i="1">
                        <a:latin typeface="Cambria Math" panose="02040503050406030204" charset="0"/>
                        <a:ea typeface="MS Mincho" panose="02020609040205080304" charset="-128"/>
                        <a:cs typeface="Cambria Math" panose="02040503050406030204" charset="0"/>
                        <a:sym typeface="+mn-ea"/>
                      </a:rPr>
                      <m:t>^</m:t>
                    </m:r>
                    <m:r>
                      <a:rPr lang="en-US" altLang="zh-CN" i="1">
                        <a:latin typeface="Cambria Math" panose="02040503050406030204" charset="0"/>
                        <a:ea typeface="MS Mincho" panose="02020609040205080304" charset="-128"/>
                        <a:cs typeface="Cambria Math" panose="02040503050406030204" charset="0"/>
                        <a:sym typeface="+mn-ea"/>
                      </a:rPr>
                      <m:t>2</m:t>
                    </m:r>
                    <m:r>
                      <a:rPr lang="en-US" altLang="zh-CN" i="1">
                        <a:latin typeface="Cambria Math" panose="02040503050406030204" charset="0"/>
                        <a:ea typeface="MS Mincho" panose="02020609040205080304" charset="-128"/>
                        <a:cs typeface="Cambria Math" panose="02040503050406030204" charset="0"/>
                        <a:sym typeface="+mn-ea"/>
                      </a:rPr>
                      <m:t>)</m:t>
                    </m:r>
                  </m:oMath>
                </a14:m>
                <a:r>
                  <a:rPr lang="en-US" altLang="zh-CN">
                    <a:latin typeface="仿宋" panose="02010609060101010101" charset="-122"/>
                    <a:ea typeface="仿宋" panose="02010609060101010101" charset="-122"/>
                    <a:cs typeface="仿宋" panose="02010609060101010101" charset="-122"/>
                    <a:sym typeface="+mn-ea"/>
                  </a:rPr>
                  <a:t> </a:t>
                </a:r>
                <a:r>
                  <a:rPr lang="zh-CN" altLang="en-US">
                    <a:latin typeface="仿宋" panose="02010609060101010101" charset="-122"/>
                    <a:ea typeface="仿宋" panose="02010609060101010101" charset="-122"/>
                    <a:cs typeface="仿宋" panose="02010609060101010101" charset="-122"/>
                    <a:sym typeface="+mn-ea"/>
                  </a:rPr>
                  <a:t>快了不少，但仍旧很难在正常常数的情况下通过此题，不过我们可以看到这两个部分的时间复杂度并不相同，于是我们可以想办法平衡一下这两部分的时间复杂度，那就要更改我们的界限，将</a:t>
                </a:r>
                <a:r>
                  <a:rPr lang="en-US" altLang="zh-CN">
                    <a:latin typeface="仿宋" panose="02010609060101010101" charset="-122"/>
                    <a:ea typeface="仿宋" panose="02010609060101010101" charset="-122"/>
                    <a:cs typeface="仿宋" panose="02010609060101010101" charset="-122"/>
                    <a:sym typeface="+mn-ea"/>
                  </a:rPr>
                  <a:t> </a:t>
                </a:r>
                <a14:m>
                  <m:oMath xmlns:m="http://schemas.openxmlformats.org/officeDocument/2006/math">
                    <m:rad>
                      <m:radPr>
                        <m:degHide m:val="on"/>
                        <m:ctrlPr>
                          <a:rPr lang="en-US" altLang="zh-CN" i="1">
                            <a:latin typeface="Cambria Math" panose="02040503050406030204" charset="0"/>
                            <a:ea typeface="仿宋" panose="02010609060101010101" charset="-122"/>
                            <a:cs typeface="Cambria Math" panose="02040503050406030204" charset="0"/>
                            <a:sym typeface="+mn-ea"/>
                          </a:rPr>
                        </m:ctrlPr>
                      </m:radPr>
                      <m:deg/>
                      <m:e>
                        <m:r>
                          <a:rPr lang="en-US" altLang="zh-CN" i="1">
                            <a:latin typeface="Cambria Math" panose="02040503050406030204" charset="0"/>
                            <a:ea typeface="仿宋" panose="02010609060101010101" charset="-122"/>
                            <a:cs typeface="Cambria Math" panose="02040503050406030204" charset="0"/>
                            <a:sym typeface="+mn-ea"/>
                          </a:rPr>
                          <m:t>𝑛</m:t>
                        </m:r>
                      </m:e>
                    </m:rad>
                  </m:oMath>
                </a14:m>
                <a:r>
                  <a:rPr lang="en-US" altLang="zh-CN">
                    <a:latin typeface="仿宋" panose="02010609060101010101" charset="-122"/>
                    <a:ea typeface="仿宋" panose="02010609060101010101" charset="-122"/>
                    <a:cs typeface="仿宋" panose="02010609060101010101" charset="-122"/>
                    <a:sym typeface="+mn-ea"/>
                  </a:rPr>
                  <a:t> </a:t>
                </a:r>
                <a:r>
                  <a:rPr lang="zh-CN" altLang="en-US">
                    <a:latin typeface="仿宋" panose="02010609060101010101" charset="-122"/>
                    <a:ea typeface="仿宋" panose="02010609060101010101" charset="-122"/>
                    <a:cs typeface="仿宋" panose="02010609060101010101" charset="-122"/>
                    <a:sym typeface="+mn-ea"/>
                  </a:rPr>
                  <a:t>改成另外一个数，那改成什么数更优呢？我们可以令这个数为</a:t>
                </a:r>
                <a:r>
                  <a:rPr lang="en-US" altLang="zh-CN">
                    <a:latin typeface="仿宋" panose="02010609060101010101" charset="-122"/>
                    <a:ea typeface="仿宋" panose="02010609060101010101" charset="-122"/>
                    <a:cs typeface="仿宋" panose="02010609060101010101" charset="-122"/>
                    <a:sym typeface="+mn-ea"/>
                  </a:rPr>
                  <a:t> x</a:t>
                </a:r>
                <a:r>
                  <a:rPr lang="zh-CN" altLang="en-US">
                    <a:latin typeface="仿宋" panose="02010609060101010101" charset="-122"/>
                    <a:ea typeface="仿宋" panose="02010609060101010101" charset="-122"/>
                    <a:cs typeface="仿宋" panose="02010609060101010101" charset="-122"/>
                    <a:sym typeface="+mn-ea"/>
                  </a:rPr>
                  <a:t>，通过计算总时间复杂度为</a:t>
                </a:r>
                <a:r>
                  <a:rPr lang="en-US" altLang="zh-CN">
                    <a:latin typeface="仿宋" panose="02010609060101010101" charset="-122"/>
                    <a:ea typeface="仿宋" panose="02010609060101010101" charset="-122"/>
                    <a:cs typeface="仿宋" panose="02010609060101010101" charset="-122"/>
                    <a:sym typeface="+mn-ea"/>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sym typeface="+mn-ea"/>
                      </a:rPr>
                      <m:t>𝑂</m:t>
                    </m:r>
                    <m:r>
                      <a:rPr lang="en-US" altLang="zh-CN" i="1">
                        <a:latin typeface="Cambria Math" panose="02040503050406030204" charset="0"/>
                        <a:ea typeface="MS Mincho" panose="02020609040205080304" charset="-128"/>
                        <a:cs typeface="Cambria Math" panose="02040503050406030204" charset="0"/>
                        <a:sym typeface="+mn-ea"/>
                      </a:rPr>
                      <m:t>(</m:t>
                    </m:r>
                    <m:r>
                      <a:rPr lang="en-US" altLang="zh-CN" i="1">
                        <a:latin typeface="Cambria Math" panose="02040503050406030204" charset="0"/>
                        <a:ea typeface="仿宋" panose="02010609060101010101" charset="-122"/>
                        <a:cs typeface="Cambria Math" panose="02040503050406030204" charset="0"/>
                        <a:sym typeface="+mn-ea"/>
                      </a:rPr>
                      <m:t>𝑛𝑥</m:t>
                    </m:r>
                    <m:r>
                      <a:rPr lang="en-US" altLang="zh-CN" i="1">
                        <a:latin typeface="Cambria Math" panose="02040503050406030204" charset="0"/>
                        <a:ea typeface="MS Mincho" panose="02020609040205080304" charset="-128"/>
                        <a:cs typeface="Cambria Math" panose="02040503050406030204" charset="0"/>
                        <a:sym typeface="+mn-ea"/>
                      </a:rPr>
                      <m:t>+</m:t>
                    </m:r>
                    <m:f>
                      <m:fPr>
                        <m:ctrlPr>
                          <a:rPr lang="en-US" altLang="zh-CN" i="1">
                            <a:latin typeface="Cambria Math" panose="02040503050406030204" charset="0"/>
                            <a:ea typeface="仿宋" panose="02010609060101010101" charset="-122"/>
                            <a:cs typeface="Cambria Math" panose="02040503050406030204" charset="0"/>
                            <a:sym typeface="+mn-ea"/>
                          </a:rPr>
                        </m:ctrlPr>
                      </m:fPr>
                      <m:num>
                        <m:sSup>
                          <m:sSupPr>
                            <m:ctrlPr>
                              <a:rPr lang="en-US" altLang="zh-CN" i="1">
                                <a:latin typeface="Cambria Math" panose="02040503050406030204" charset="0"/>
                                <a:ea typeface="仿宋" panose="02010609060101010101" charset="-122"/>
                                <a:cs typeface="Cambria Math" panose="02040503050406030204" charset="0"/>
                                <a:sym typeface="+mn-ea"/>
                              </a:rPr>
                            </m:ctrlPr>
                          </m:sSupPr>
                          <m:e>
                            <m:r>
                              <a:rPr lang="en-US" altLang="zh-CN" i="1">
                                <a:latin typeface="Cambria Math" panose="02040503050406030204" charset="0"/>
                                <a:ea typeface="仿宋" panose="02010609060101010101" charset="-122"/>
                                <a:cs typeface="Cambria Math" panose="02040503050406030204" charset="0"/>
                                <a:sym typeface="+mn-ea"/>
                              </a:rPr>
                              <m:t>𝑛</m:t>
                            </m:r>
                          </m:e>
                          <m:sup>
                            <m:r>
                              <a:rPr lang="en-US" altLang="zh-CN" i="1">
                                <a:latin typeface="Cambria Math" panose="02040503050406030204" charset="0"/>
                                <a:ea typeface="MS Mincho" panose="02020609040205080304" charset="-128"/>
                                <a:cs typeface="Cambria Math" panose="02040503050406030204" charset="0"/>
                                <a:sym typeface="+mn-ea"/>
                              </a:rPr>
                              <m:t>2</m:t>
                            </m:r>
                          </m:sup>
                        </m:sSup>
                        <m:func>
                          <m:funcPr>
                            <m:ctrlPr>
                              <a:rPr lang="en-US" altLang="zh-CN">
                                <a:latin typeface="Cambria Math" panose="02040503050406030204" charset="0"/>
                                <a:ea typeface="仿宋" panose="02010609060101010101" charset="-122"/>
                                <a:cs typeface="Cambria Math" panose="02040503050406030204" charset="0"/>
                                <a:sym typeface="+mn-ea"/>
                              </a:rPr>
                            </m:ctrlPr>
                          </m:funcPr>
                          <m:fName>
                            <m:r>
                              <m:rPr>
                                <m:sty m:val="p"/>
                              </m:rPr>
                              <a:rPr lang="en-US" altLang="zh-CN">
                                <a:latin typeface="Cambria Math" panose="02040503050406030204" charset="0"/>
                                <a:ea typeface="仿宋" panose="02010609060101010101" charset="-122"/>
                                <a:cs typeface="Cambria Math" panose="02040503050406030204" charset="0"/>
                                <a:sym typeface="+mn-ea"/>
                              </a:rPr>
                              <m:t>log</m:t>
                            </m:r>
                          </m:fName>
                          <m:e>
                            <m:r>
                              <a:rPr lang="en-US" altLang="zh-CN" i="1">
                                <a:latin typeface="Cambria Math" panose="02040503050406030204" charset="0"/>
                                <a:ea typeface="仿宋" panose="02010609060101010101" charset="-122"/>
                                <a:cs typeface="Cambria Math" panose="02040503050406030204" charset="0"/>
                                <a:sym typeface="+mn-ea"/>
                              </a:rPr>
                              <m:t>𝑛</m:t>
                            </m:r>
                          </m:e>
                        </m:func>
                      </m:num>
                      <m:den>
                        <m:r>
                          <a:rPr lang="en-US" altLang="zh-CN" i="1">
                            <a:latin typeface="Cambria Math" panose="02040503050406030204" charset="0"/>
                            <a:ea typeface="仿宋" panose="02010609060101010101" charset="-122"/>
                            <a:cs typeface="Cambria Math" panose="02040503050406030204" charset="0"/>
                            <a:sym typeface="+mn-ea"/>
                          </a:rPr>
                          <m:t>𝑥</m:t>
                        </m:r>
                      </m:den>
                    </m:f>
                    <m:r>
                      <a:rPr lang="en-US" altLang="zh-CN" i="1">
                        <a:latin typeface="Cambria Math" panose="02040503050406030204" charset="0"/>
                        <a:ea typeface="MS Mincho" panose="02020609040205080304" charset="-128"/>
                        <a:cs typeface="Cambria Math" panose="02040503050406030204" charset="0"/>
                        <a:sym typeface="+mn-ea"/>
                      </a:rPr>
                      <m:t>)</m:t>
                    </m:r>
                  </m:oMath>
                </a14:m>
                <a:r>
                  <a:rPr lang="zh-CN" altLang="en-US">
                    <a:latin typeface="仿宋" panose="02010609060101010101" charset="-122"/>
                    <a:ea typeface="仿宋" panose="02010609060101010101" charset="-122"/>
                    <a:cs typeface="仿宋" panose="02010609060101010101" charset="-122"/>
                    <a:sym typeface="+mn-ea"/>
                  </a:rPr>
                  <a:t>，我们可以看到这玩意儿可以用基本不等式做，所以解出来</a:t>
                </a:r>
                <a:r>
                  <a:rPr lang="en-US" altLang="zh-CN">
                    <a:latin typeface="仿宋" panose="02010609060101010101" charset="-122"/>
                    <a:ea typeface="仿宋" panose="02010609060101010101" charset="-122"/>
                    <a:cs typeface="仿宋" panose="02010609060101010101" charset="-122"/>
                    <a:sym typeface="+mn-ea"/>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sym typeface="+mn-ea"/>
                      </a:rPr>
                      <m:t>𝑥</m:t>
                    </m:r>
                    <m:r>
                      <a:rPr lang="en-US" altLang="zh-CN" i="1">
                        <a:latin typeface="Cambria Math" panose="02040503050406030204" charset="0"/>
                        <a:ea typeface="MS Mincho" panose="02020609040205080304" charset="-128"/>
                        <a:cs typeface="Cambria Math" panose="02040503050406030204" charset="0"/>
                        <a:sym typeface="+mn-ea"/>
                      </a:rPr>
                      <m:t>=</m:t>
                    </m:r>
                    <m:rad>
                      <m:radPr>
                        <m:degHide m:val="on"/>
                        <m:ctrlPr>
                          <a:rPr lang="en-US" altLang="zh-CN" i="1">
                            <a:latin typeface="Cambria Math" panose="02040503050406030204" charset="0"/>
                            <a:ea typeface="仿宋" panose="02010609060101010101" charset="-122"/>
                            <a:cs typeface="Cambria Math" panose="02040503050406030204" charset="0"/>
                            <a:sym typeface="+mn-ea"/>
                          </a:rPr>
                        </m:ctrlPr>
                      </m:radPr>
                      <m:deg/>
                      <m:e>
                        <m:r>
                          <a:rPr lang="en-US" altLang="zh-CN" i="1">
                            <a:latin typeface="Cambria Math" panose="02040503050406030204" charset="0"/>
                            <a:ea typeface="仿宋" panose="02010609060101010101" charset="-122"/>
                            <a:cs typeface="Cambria Math" panose="02040503050406030204" charset="0"/>
                            <a:sym typeface="+mn-ea"/>
                          </a:rPr>
                          <m:t>𝑛</m:t>
                        </m:r>
                        <m:func>
                          <m:funcPr>
                            <m:ctrlPr>
                              <a:rPr lang="en-US" altLang="zh-CN">
                                <a:latin typeface="Cambria Math" panose="02040503050406030204" charset="0"/>
                                <a:ea typeface="仿宋" panose="02010609060101010101" charset="-122"/>
                                <a:cs typeface="Cambria Math" panose="02040503050406030204" charset="0"/>
                                <a:sym typeface="+mn-ea"/>
                              </a:rPr>
                            </m:ctrlPr>
                          </m:funcPr>
                          <m:fName>
                            <m:r>
                              <m:rPr>
                                <m:sty m:val="p"/>
                              </m:rPr>
                              <a:rPr lang="en-US" altLang="zh-CN">
                                <a:latin typeface="Cambria Math" panose="02040503050406030204" charset="0"/>
                                <a:ea typeface="仿宋" panose="02010609060101010101" charset="-122"/>
                                <a:cs typeface="Cambria Math" panose="02040503050406030204" charset="0"/>
                                <a:sym typeface="+mn-ea"/>
                              </a:rPr>
                              <m:t>log</m:t>
                            </m:r>
                          </m:fName>
                          <m:e>
                            <m:r>
                              <a:rPr lang="en-US" altLang="zh-CN" i="1">
                                <a:latin typeface="Cambria Math" panose="02040503050406030204" charset="0"/>
                                <a:ea typeface="仿宋" panose="02010609060101010101" charset="-122"/>
                                <a:cs typeface="Cambria Math" panose="02040503050406030204" charset="0"/>
                                <a:sym typeface="+mn-ea"/>
                              </a:rPr>
                              <m:t>𝑛</m:t>
                            </m:r>
                          </m:e>
                        </m:func>
                      </m:e>
                    </m:rad>
                  </m:oMath>
                </a14:m>
                <a:r>
                  <a:rPr lang="zh-CN" altLang="en-US">
                    <a:latin typeface="仿宋" panose="02010609060101010101" charset="-122"/>
                    <a:ea typeface="仿宋" panose="02010609060101010101" charset="-122"/>
                    <a:cs typeface="仿宋" panose="02010609060101010101" charset="-122"/>
                    <a:sym typeface="+mn-ea"/>
                  </a:rPr>
                  <a:t>。注意一下常数因子对算法效率的影响，即可通过此题。</a:t>
                </a:r>
                <a:endParaRPr lang="en-US" altLang="zh-CN">
                  <a:latin typeface="仿宋" panose="02010609060101010101" charset="-122"/>
                  <a:ea typeface="仿宋" panose="02010609060101010101" charset="-122"/>
                  <a:cs typeface="仿宋" panose="02010609060101010101" charset="-122"/>
                  <a:sym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350520" y="1087120"/>
                <a:ext cx="11275060" cy="435991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50520" y="5777865"/>
                <a:ext cx="11172190" cy="652780"/>
              </a:xfrm>
              <a:prstGeom prst="rect">
                <a:avLst/>
              </a:prstGeom>
              <a:noFill/>
            </p:spPr>
            <p:txBody>
              <a:bodyPr wrap="square" rtlCol="0">
                <a:spAutoFit/>
              </a:bodyPr>
              <a:p>
                <a:r>
                  <a:rPr lang="zh-CN" altLang="en-US" b="1">
                    <a:latin typeface="仿宋" panose="02010609060101010101" charset="-122"/>
                    <a:ea typeface="仿宋" panose="02010609060101010101" charset="-122"/>
                    <a:cs typeface="仿宋" panose="02010609060101010101" charset="-122"/>
                  </a:rPr>
                  <a:t>基本不等式之一：由</a:t>
                </a:r>
                <a:r>
                  <a:rPr lang="en-US" altLang="zh-CN" b="1">
                    <a:latin typeface="仿宋" panose="02010609060101010101" charset="-122"/>
                    <a:ea typeface="仿宋" panose="02010609060101010101" charset="-122"/>
                    <a:cs typeface="仿宋" panose="02010609060101010101" charset="-122"/>
                  </a:rPr>
                  <a:t> </a:t>
                </a:r>
                <a14:m>
                  <m:oMath xmlns:m="http://schemas.openxmlformats.org/officeDocument/2006/math">
                    <m:sSup>
                      <m:sSupPr>
                        <m:ctrlPr>
                          <a:rPr lang="en-US" altLang="zh-CN" b="1" i="1">
                            <a:latin typeface="Cambria Math" panose="02040503050406030204" charset="0"/>
                            <a:ea typeface="仿宋" panose="02010609060101010101" charset="-122"/>
                            <a:cs typeface="Cambria Math" panose="02040503050406030204" charset="0"/>
                          </a:rPr>
                        </m:ctrlPr>
                      </m:sSupPr>
                      <m:e>
                        <m:d>
                          <m:dPr>
                            <m:ctrlPr>
                              <a:rPr lang="en-US" altLang="zh-CN" b="1" i="1">
                                <a:latin typeface="Cambria Math" panose="02040503050406030204" charset="0"/>
                                <a:ea typeface="仿宋" panose="02010609060101010101" charset="-122"/>
                                <a:cs typeface="Cambria Math" panose="02040503050406030204" charset="0"/>
                              </a:rPr>
                            </m:ctrlPr>
                          </m:dPr>
                          <m:e>
                            <m:r>
                              <a:rPr lang="en-US" altLang="zh-CN" b="1" i="1">
                                <a:latin typeface="Cambria Math" panose="02040503050406030204" charset="0"/>
                                <a:ea typeface="仿宋" panose="02010609060101010101" charset="-122"/>
                                <a:cs typeface="Cambria Math" panose="02040503050406030204" charset="0"/>
                              </a:rPr>
                              <m:t>𝒂</m:t>
                            </m:r>
                            <m:r>
                              <a:rPr lang="en-US" altLang="zh-CN" b="1" i="1">
                                <a:latin typeface="Cambria Math" panose="02040503050406030204" charset="0"/>
                                <a:ea typeface="MS Mincho" panose="02020609040205080304" charset="-128"/>
                                <a:cs typeface="Cambria Math" panose="02040503050406030204" charset="0"/>
                              </a:rPr>
                              <m:t>−</m:t>
                            </m:r>
                            <m:r>
                              <a:rPr lang="en-US" altLang="zh-CN" b="1" i="1">
                                <a:latin typeface="Cambria Math" panose="02040503050406030204" charset="0"/>
                                <a:ea typeface="仿宋" panose="02010609060101010101" charset="-122"/>
                                <a:cs typeface="Cambria Math" panose="02040503050406030204" charset="0"/>
                              </a:rPr>
                              <m:t>𝒃</m:t>
                            </m:r>
                          </m:e>
                        </m:d>
                      </m:e>
                      <m:sup>
                        <m:r>
                          <a:rPr lang="en-US" altLang="zh-CN" b="1" i="1">
                            <a:latin typeface="Cambria Math" panose="02040503050406030204" charset="0"/>
                            <a:ea typeface="仿宋" panose="02010609060101010101" charset="-122"/>
                            <a:cs typeface="Cambria Math" panose="02040503050406030204" charset="0"/>
                          </a:rPr>
                          <m:t>𝟐</m:t>
                        </m:r>
                      </m:sup>
                    </m:sSup>
                    <m:r>
                      <a:rPr lang="en-US" altLang="zh-CN" b="1" i="1">
                        <a:latin typeface="Cambria Math" panose="02040503050406030204" charset="0"/>
                        <a:ea typeface="MS Mincho" panose="02020609040205080304" charset="-128"/>
                        <a:cs typeface="Cambria Math" panose="02040503050406030204" charset="0"/>
                      </a:rPr>
                      <m:t>=</m:t>
                    </m:r>
                    <m:sSup>
                      <m:sSupPr>
                        <m:ctrlPr>
                          <a:rPr lang="en-US" altLang="zh-CN" b="1" i="1">
                            <a:latin typeface="Cambria Math" panose="02040503050406030204" charset="0"/>
                            <a:ea typeface="仿宋" panose="02010609060101010101" charset="-122"/>
                            <a:cs typeface="Cambria Math" panose="02040503050406030204" charset="0"/>
                          </a:rPr>
                        </m:ctrlPr>
                      </m:sSupPr>
                      <m:e>
                        <m:r>
                          <a:rPr lang="en-US" altLang="zh-CN" b="1" i="1">
                            <a:latin typeface="Cambria Math" panose="02040503050406030204" charset="0"/>
                            <a:ea typeface="仿宋" panose="02010609060101010101" charset="-122"/>
                            <a:cs typeface="Cambria Math" panose="02040503050406030204" charset="0"/>
                          </a:rPr>
                          <m:t>𝒂</m:t>
                        </m:r>
                      </m:e>
                      <m:sup>
                        <m:r>
                          <a:rPr lang="en-US" altLang="zh-CN" b="1" i="1">
                            <a:latin typeface="Cambria Math" panose="02040503050406030204" charset="0"/>
                            <a:ea typeface="仿宋" panose="02010609060101010101" charset="-122"/>
                            <a:cs typeface="Cambria Math" panose="02040503050406030204" charset="0"/>
                          </a:rPr>
                          <m:t>𝟐</m:t>
                        </m:r>
                      </m:sup>
                    </m:sSup>
                    <m:r>
                      <a:rPr lang="en-US" altLang="zh-CN" b="1" i="1">
                        <a:latin typeface="Cambria Math" panose="02040503050406030204" charset="0"/>
                        <a:ea typeface="MS Mincho" panose="02020609040205080304" charset="-128"/>
                        <a:cs typeface="Cambria Math" panose="02040503050406030204" charset="0"/>
                      </a:rPr>
                      <m:t>−</m:t>
                    </m:r>
                    <m:r>
                      <a:rPr lang="en-US" altLang="zh-CN" b="1" i="1">
                        <a:latin typeface="Cambria Math" panose="02040503050406030204" charset="0"/>
                        <a:ea typeface="仿宋" panose="02010609060101010101" charset="-122"/>
                        <a:cs typeface="Cambria Math" panose="02040503050406030204" charset="0"/>
                      </a:rPr>
                      <m:t>𝟐</m:t>
                    </m:r>
                    <m:r>
                      <a:rPr lang="en-US" altLang="zh-CN" b="1" i="1">
                        <a:latin typeface="Cambria Math" panose="02040503050406030204" charset="0"/>
                        <a:ea typeface="仿宋" panose="02010609060101010101" charset="-122"/>
                        <a:cs typeface="Cambria Math" panose="02040503050406030204" charset="0"/>
                      </a:rPr>
                      <m:t>𝒂𝒃</m:t>
                    </m:r>
                    <m:r>
                      <a:rPr lang="en-US" altLang="zh-CN" b="1" i="1">
                        <a:latin typeface="Cambria Math" panose="02040503050406030204" charset="0"/>
                        <a:ea typeface="MS Mincho" panose="02020609040205080304" charset="-128"/>
                        <a:cs typeface="Cambria Math" panose="02040503050406030204" charset="0"/>
                      </a:rPr>
                      <m:t>+</m:t>
                    </m:r>
                    <m:sSup>
                      <m:sSupPr>
                        <m:ctrlPr>
                          <a:rPr lang="en-US" altLang="zh-CN" b="1" i="1">
                            <a:latin typeface="Cambria Math" panose="02040503050406030204" charset="0"/>
                            <a:ea typeface="仿宋" panose="02010609060101010101" charset="-122"/>
                            <a:cs typeface="Cambria Math" panose="02040503050406030204" charset="0"/>
                          </a:rPr>
                        </m:ctrlPr>
                      </m:sSupPr>
                      <m:e>
                        <m:r>
                          <a:rPr lang="en-US" altLang="zh-CN" b="1" i="1">
                            <a:latin typeface="Cambria Math" panose="02040503050406030204" charset="0"/>
                            <a:ea typeface="仿宋" panose="02010609060101010101" charset="-122"/>
                            <a:cs typeface="Cambria Math" panose="02040503050406030204" charset="0"/>
                          </a:rPr>
                          <m:t>𝒃</m:t>
                        </m:r>
                      </m:e>
                      <m:sup>
                        <m:r>
                          <a:rPr lang="en-US" altLang="zh-CN" b="1" i="1">
                            <a:latin typeface="Cambria Math" panose="02040503050406030204" charset="0"/>
                            <a:ea typeface="仿宋" panose="02010609060101010101" charset="-122"/>
                            <a:cs typeface="Cambria Math" panose="02040503050406030204" charset="0"/>
                          </a:rPr>
                          <m:t>𝟐</m:t>
                        </m:r>
                      </m:sup>
                    </m:sSup>
                    <m:r>
                      <a:rPr lang="en-US" altLang="zh-CN" b="1" i="1">
                        <a:latin typeface="Cambria Math" panose="02040503050406030204" charset="0"/>
                        <a:ea typeface="MS Mincho" panose="02020609040205080304" charset="-128"/>
                        <a:cs typeface="Cambria Math" panose="02040503050406030204" charset="0"/>
                      </a:rPr>
                      <m:t> 且 </m:t>
                    </m:r>
                    <m:sSup>
                      <m:sSupPr>
                        <m:ctrlPr>
                          <a:rPr lang="en-US" altLang="zh-CN" b="1" i="1">
                            <a:latin typeface="Cambria Math" panose="02040503050406030204" charset="0"/>
                            <a:ea typeface="仿宋" panose="02010609060101010101" charset="-122"/>
                            <a:cs typeface="Cambria Math" panose="02040503050406030204" charset="0"/>
                          </a:rPr>
                        </m:ctrlPr>
                      </m:sSupPr>
                      <m:e>
                        <m:d>
                          <m:dPr>
                            <m:ctrlPr>
                              <a:rPr lang="en-US" altLang="zh-CN" b="1" i="1">
                                <a:latin typeface="Cambria Math" panose="02040503050406030204" charset="0"/>
                                <a:ea typeface="仿宋" panose="02010609060101010101" charset="-122"/>
                                <a:cs typeface="Cambria Math" panose="02040503050406030204" charset="0"/>
                              </a:rPr>
                            </m:ctrlPr>
                          </m:dPr>
                          <m:e>
                            <m:r>
                              <a:rPr lang="en-US" altLang="zh-CN" b="1" i="1">
                                <a:latin typeface="Cambria Math" panose="02040503050406030204" charset="0"/>
                                <a:ea typeface="仿宋" panose="02010609060101010101" charset="-122"/>
                                <a:cs typeface="Cambria Math" panose="02040503050406030204" charset="0"/>
                              </a:rPr>
                              <m:t>𝒂</m:t>
                            </m:r>
                            <m:r>
                              <a:rPr lang="en-US" altLang="zh-CN" b="1" i="1">
                                <a:latin typeface="Cambria Math" panose="02040503050406030204" charset="0"/>
                                <a:ea typeface="MS Mincho" panose="02020609040205080304" charset="-128"/>
                                <a:cs typeface="Cambria Math" panose="02040503050406030204" charset="0"/>
                              </a:rPr>
                              <m:t>−</m:t>
                            </m:r>
                            <m:r>
                              <a:rPr lang="en-US" altLang="zh-CN" b="1" i="1">
                                <a:latin typeface="Cambria Math" panose="02040503050406030204" charset="0"/>
                                <a:ea typeface="仿宋" panose="02010609060101010101" charset="-122"/>
                                <a:cs typeface="Cambria Math" panose="02040503050406030204" charset="0"/>
                              </a:rPr>
                              <m:t>𝒃</m:t>
                            </m:r>
                          </m:e>
                        </m:d>
                      </m:e>
                      <m:sup>
                        <m:r>
                          <a:rPr lang="en-US" altLang="zh-CN" b="1" i="1">
                            <a:latin typeface="Cambria Math" panose="02040503050406030204" charset="0"/>
                            <a:ea typeface="仿宋" panose="02010609060101010101" charset="-122"/>
                            <a:cs typeface="Cambria Math" panose="02040503050406030204" charset="0"/>
                          </a:rPr>
                          <m:t>𝟐</m:t>
                        </m:r>
                      </m:sup>
                    </m:sSup>
                    <m:r>
                      <a:rPr lang="en-US" altLang="zh-CN" b="1" i="1">
                        <a:latin typeface="Cambria Math" panose="02040503050406030204" charset="0"/>
                        <a:ea typeface="MS Mincho" panose="02020609040205080304" charset="-128"/>
                        <a:cs typeface="Cambria Math" panose="02040503050406030204" charset="0"/>
                      </a:rPr>
                      <m:t>≥</m:t>
                    </m:r>
                    <m:r>
                      <a:rPr lang="en-US" altLang="zh-CN" b="1" i="1">
                        <a:latin typeface="Cambria Math" panose="02040503050406030204" charset="0"/>
                        <a:ea typeface="仿宋" panose="02010609060101010101" charset="-122"/>
                        <a:cs typeface="Cambria Math" panose="02040503050406030204" charset="0"/>
                      </a:rPr>
                      <m:t>𝟎</m:t>
                    </m:r>
                  </m:oMath>
                </a14:m>
                <a:r>
                  <a:rPr lang="en-US" altLang="zh-CN" b="1">
                    <a:latin typeface="仿宋" panose="02010609060101010101" charset="-122"/>
                    <a:ea typeface="仿宋" panose="02010609060101010101" charset="-122"/>
                    <a:cs typeface="仿宋" panose="02010609060101010101" charset="-122"/>
                  </a:rPr>
                  <a:t> </a:t>
                </a:r>
                <a:r>
                  <a:rPr lang="zh-CN" altLang="en-US" b="1">
                    <a:latin typeface="仿宋" panose="02010609060101010101" charset="-122"/>
                    <a:ea typeface="仿宋" panose="02010609060101010101" charset="-122"/>
                    <a:cs typeface="仿宋" panose="02010609060101010101" charset="-122"/>
                  </a:rPr>
                  <a:t>得</a:t>
                </a:r>
                <a:r>
                  <a:rPr lang="en-US" altLang="zh-CN" b="1">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b="1" i="1">
                        <a:latin typeface="Cambria Math" panose="02040503050406030204" charset="0"/>
                        <a:ea typeface="仿宋" panose="02010609060101010101" charset="-122"/>
                        <a:cs typeface="Cambria Math" panose="02040503050406030204" charset="0"/>
                      </a:rPr>
                      <m:t>𝒂</m:t>
                    </m:r>
                    <m:r>
                      <a:rPr lang="en-US" altLang="zh-CN" b="1" i="1">
                        <a:latin typeface="Cambria Math" panose="02040503050406030204" charset="0"/>
                        <a:ea typeface="MS Mincho" panose="02020609040205080304" charset="-128"/>
                        <a:cs typeface="Cambria Math" panose="02040503050406030204" charset="0"/>
                      </a:rPr>
                      <m:t>+</m:t>
                    </m:r>
                    <m:r>
                      <a:rPr lang="en-US" altLang="zh-CN" b="1" i="1">
                        <a:latin typeface="Cambria Math" panose="02040503050406030204" charset="0"/>
                        <a:ea typeface="仿宋" panose="02010609060101010101" charset="-122"/>
                        <a:cs typeface="Cambria Math" panose="02040503050406030204" charset="0"/>
                      </a:rPr>
                      <m:t>𝒃</m:t>
                    </m:r>
                    <m:r>
                      <a:rPr lang="en-US" altLang="zh-CN" b="1" i="1">
                        <a:latin typeface="Cambria Math" panose="02040503050406030204" charset="0"/>
                        <a:ea typeface="MS Mincho" panose="02020609040205080304" charset="-128"/>
                        <a:cs typeface="Cambria Math" panose="02040503050406030204" charset="0"/>
                      </a:rPr>
                      <m:t>≥</m:t>
                    </m:r>
                    <m:r>
                      <a:rPr lang="en-US" altLang="zh-CN" b="1" i="1">
                        <a:latin typeface="Cambria Math" panose="02040503050406030204" charset="0"/>
                        <a:ea typeface="仿宋" panose="02010609060101010101" charset="-122"/>
                        <a:cs typeface="Cambria Math" panose="02040503050406030204" charset="0"/>
                      </a:rPr>
                      <m:t>𝟐</m:t>
                    </m:r>
                    <m:rad>
                      <m:radPr>
                        <m:degHide m:val="on"/>
                        <m:ctrlPr>
                          <a:rPr lang="en-US" altLang="zh-CN" b="1" i="1">
                            <a:latin typeface="Cambria Math" panose="02040503050406030204" charset="0"/>
                            <a:ea typeface="仿宋" panose="02010609060101010101" charset="-122"/>
                            <a:cs typeface="Cambria Math" panose="02040503050406030204" charset="0"/>
                          </a:rPr>
                        </m:ctrlPr>
                      </m:radPr>
                      <m:deg/>
                      <m:e>
                        <m:r>
                          <a:rPr lang="en-US" altLang="zh-CN" b="1" i="1">
                            <a:latin typeface="Cambria Math" panose="02040503050406030204" charset="0"/>
                            <a:ea typeface="仿宋" panose="02010609060101010101" charset="-122"/>
                            <a:cs typeface="Cambria Math" panose="02040503050406030204" charset="0"/>
                          </a:rPr>
                          <m:t>𝒂𝒃</m:t>
                        </m:r>
                      </m:e>
                    </m:rad>
                  </m:oMath>
                </a14:m>
                <a:r>
                  <a:rPr lang="zh-CN" altLang="en-US" b="1">
                    <a:latin typeface="仿宋" panose="02010609060101010101" charset="-122"/>
                    <a:ea typeface="仿宋" panose="02010609060101010101" charset="-122"/>
                    <a:cs typeface="仿宋" panose="02010609060101010101" charset="-122"/>
                  </a:rPr>
                  <a:t>，这里有个结论就是</a:t>
                </a:r>
                <a:r>
                  <a:rPr lang="en-US" altLang="zh-CN" b="1">
                    <a:latin typeface="仿宋" panose="02010609060101010101" charset="-122"/>
                    <a:ea typeface="仿宋" panose="02010609060101010101" charset="-122"/>
                    <a:cs typeface="仿宋" panose="02010609060101010101" charset="-122"/>
                  </a:rPr>
                  <a:t> a=b </a:t>
                </a:r>
                <a:r>
                  <a:rPr lang="zh-CN" altLang="en-US" b="1">
                    <a:latin typeface="仿宋" panose="02010609060101010101" charset="-122"/>
                    <a:ea typeface="仿宋" panose="02010609060101010101" charset="-122"/>
                    <a:cs typeface="仿宋" panose="02010609060101010101" charset="-122"/>
                  </a:rPr>
                  <a:t>的时候，上式取等。</a:t>
                </a:r>
                <a:endParaRPr lang="en-US" altLang="zh-CN" b="1">
                  <a:latin typeface="仿宋" panose="02010609060101010101" charset="-122"/>
                  <a:ea typeface="仿宋" panose="02010609060101010101" charset="-122"/>
                  <a:cs typeface="仿宋" panose="02010609060101010101"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350520" y="5777865"/>
                <a:ext cx="11172190" cy="652780"/>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242570" y="683260"/>
                <a:ext cx="6090920" cy="374650"/>
              </a:xfrm>
              <a:prstGeom prst="rect">
                <a:avLst/>
              </a:prstGeom>
              <a:noFill/>
            </p:spPr>
            <p:txBody>
              <a:bodyPr wrap="square" rtlCol="0">
                <a:spAutoFit/>
              </a:bodyPr>
              <a:p>
                <a:r>
                  <a:rPr lang="zh-CN" altLang="en-US" b="1">
                    <a:latin typeface="仿宋" panose="02010609060101010101" charset="-122"/>
                    <a:ea typeface="仿宋" panose="02010609060101010101" charset="-122"/>
                    <a:cs typeface="仿宋" panose="02010609060101010101" charset="-122"/>
                  </a:rPr>
                  <a:t>命题：</a:t>
                </a:r>
                <a14:m>
                  <m:oMath xmlns:m="http://schemas.openxmlformats.org/officeDocument/2006/math">
                    <m:r>
                      <a:rPr lang="en-US" altLang="zh-CN" b="1" i="1">
                        <a:latin typeface="Cambria Math" panose="02040503050406030204" charset="0"/>
                        <a:ea typeface="仿宋" panose="02010609060101010101" charset="-122"/>
                        <a:cs typeface="Cambria Math" panose="02040503050406030204" charset="0"/>
                      </a:rPr>
                      <m:t>𝒂</m:t>
                    </m:r>
                    <m:r>
                      <a:rPr lang="en-US" altLang="zh-CN" b="1" i="1">
                        <a:latin typeface="Cambria Math" panose="02040503050406030204" charset="0"/>
                        <a:ea typeface="MS Mincho" panose="02020609040205080304" charset="-128"/>
                        <a:cs typeface="Cambria Math" panose="02040503050406030204" charset="0"/>
                      </a:rPr>
                      <m:t>+</m:t>
                    </m:r>
                    <m:r>
                      <a:rPr lang="en-US" altLang="zh-CN" b="1" i="1">
                        <a:latin typeface="Cambria Math" panose="02040503050406030204" charset="0"/>
                        <a:ea typeface="仿宋" panose="02010609060101010101" charset="-122"/>
                        <a:cs typeface="Cambria Math" panose="02040503050406030204" charset="0"/>
                      </a:rPr>
                      <m:t>𝒃</m:t>
                    </m:r>
                    <m:r>
                      <a:rPr lang="en-US" altLang="zh-CN" b="1" i="1">
                        <a:latin typeface="Cambria Math" panose="02040503050406030204" charset="0"/>
                        <a:ea typeface="MS Mincho" panose="02020609040205080304" charset="-128"/>
                        <a:cs typeface="Cambria Math" panose="02040503050406030204" charset="0"/>
                      </a:rPr>
                      <m:t>≥</m:t>
                    </m:r>
                    <m:r>
                      <a:rPr lang="en-US" altLang="zh-CN" b="1" i="1">
                        <a:latin typeface="Cambria Math" panose="02040503050406030204" charset="0"/>
                        <a:ea typeface="MS Mincho" panose="02020609040205080304" charset="-128"/>
                        <a:cs typeface="Cambria Math" panose="02040503050406030204" charset="0"/>
                      </a:rPr>
                      <m:t>𝟐</m:t>
                    </m:r>
                    <m:rad>
                      <m:radPr>
                        <m:degHide m:val="on"/>
                        <m:ctrlPr>
                          <a:rPr lang="en-US" altLang="zh-CN" b="1" i="1">
                            <a:latin typeface="Cambria Math" panose="02040503050406030204" charset="0"/>
                            <a:ea typeface="仿宋" panose="02010609060101010101" charset="-122"/>
                            <a:cs typeface="Cambria Math" panose="02040503050406030204" charset="0"/>
                          </a:rPr>
                        </m:ctrlPr>
                      </m:radPr>
                      <m:deg/>
                      <m:e>
                        <m:r>
                          <a:rPr lang="en-US" altLang="zh-CN" b="1" i="1">
                            <a:latin typeface="Cambria Math" panose="02040503050406030204" charset="0"/>
                            <a:ea typeface="仿宋" panose="02010609060101010101" charset="-122"/>
                            <a:cs typeface="Cambria Math" panose="02040503050406030204" charset="0"/>
                          </a:rPr>
                          <m:t>𝒂𝒃</m:t>
                        </m:r>
                      </m:e>
                    </m:rad>
                  </m:oMath>
                </a14:m>
                <a:r>
                  <a:rPr lang="zh-CN" altLang="en-US" b="1">
                    <a:latin typeface="仿宋" panose="02010609060101010101" charset="-122"/>
                    <a:ea typeface="仿宋" panose="02010609060101010101" charset="-122"/>
                    <a:cs typeface="仿宋" panose="02010609060101010101" charset="-122"/>
                  </a:rPr>
                  <a:t>，当且仅当</a:t>
                </a:r>
                <a:r>
                  <a:rPr lang="en-US" altLang="zh-CN" b="1">
                    <a:latin typeface="仿宋" panose="02010609060101010101" charset="-122"/>
                    <a:ea typeface="仿宋" panose="02010609060101010101" charset="-122"/>
                    <a:cs typeface="仿宋" panose="02010609060101010101" charset="-122"/>
                  </a:rPr>
                  <a:t> a=b </a:t>
                </a:r>
                <a:r>
                  <a:rPr lang="zh-CN" altLang="en-US" b="1">
                    <a:latin typeface="仿宋" panose="02010609060101010101" charset="-122"/>
                    <a:ea typeface="仿宋" panose="02010609060101010101" charset="-122"/>
                    <a:cs typeface="仿宋" panose="02010609060101010101" charset="-122"/>
                  </a:rPr>
                  <a:t>时，取等，证明如下：</a:t>
                </a:r>
                <a:endParaRPr lang="zh-CN" altLang="en-US" b="1">
                  <a:latin typeface="仿宋" panose="02010609060101010101" charset="-122"/>
                  <a:ea typeface="仿宋" panose="02010609060101010101" charset="-122"/>
                  <a:cs typeface="仿宋" panose="02010609060101010101"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242570" y="683260"/>
                <a:ext cx="6090920" cy="374650"/>
              </a:xfrm>
              <a:prstGeom prst="rect">
                <a:avLst/>
              </a:prstGeom>
              <a:blipFill rotWithShape="1">
                <a:blip r:embed="rId1"/>
                <a:stretch>
                  <a:fillRect r="-2231"/>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0" y="1504950"/>
            <a:ext cx="5906770" cy="534352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6319520" y="171450"/>
                <a:ext cx="5648325" cy="4321810"/>
              </a:xfrm>
              <a:prstGeom prst="rect">
                <a:avLst/>
              </a:prstGeom>
              <a:noFill/>
            </p:spPr>
            <p:txBody>
              <a:bodyPr wrap="square" rtlCol="0">
                <a:spAutoFit/>
              </a:bodyPr>
              <a:p>
                <a:r>
                  <a:rPr lang="zh-CN" altLang="en-US" b="1">
                    <a:latin typeface="仿宋" panose="02010609060101010101" charset="-122"/>
                    <a:ea typeface="仿宋" panose="02010609060101010101" charset="-122"/>
                    <a:cs typeface="仿宋" panose="02010609060101010101" charset="-122"/>
                  </a:rPr>
                  <a:t>如图所示：</a:t>
                </a:r>
                <a:r>
                  <a:rPr lang="en-US" altLang="zh-CN">
                    <a:latin typeface="仿宋" panose="02010609060101010101" charset="-122"/>
                    <a:ea typeface="仿宋" panose="02010609060101010101" charset="-122"/>
                    <a:cs typeface="仿宋" panose="02010609060101010101" charset="-122"/>
                  </a:rPr>
                  <a:t>O </a:t>
                </a:r>
                <a:r>
                  <a:rPr lang="zh-CN" altLang="en-US">
                    <a:latin typeface="仿宋" panose="02010609060101010101" charset="-122"/>
                    <a:ea typeface="仿宋" panose="02010609060101010101" charset="-122"/>
                    <a:cs typeface="仿宋" panose="02010609060101010101" charset="-122"/>
                  </a:rPr>
                  <a:t>为圆心，</a:t>
                </a:r>
                <a:r>
                  <a:rPr lang="en-US" altLang="zh-CN">
                    <a:latin typeface="仿宋" panose="02010609060101010101" charset="-122"/>
                    <a:ea typeface="仿宋" panose="02010609060101010101" charset="-122"/>
                    <a:cs typeface="仿宋" panose="02010609060101010101" charset="-122"/>
                  </a:rPr>
                  <a:t>AB </a:t>
                </a:r>
                <a:r>
                  <a:rPr lang="zh-CN" altLang="en-US">
                    <a:latin typeface="仿宋" panose="02010609060101010101" charset="-122"/>
                    <a:ea typeface="仿宋" panose="02010609060101010101" charset="-122"/>
                    <a:cs typeface="仿宋" panose="02010609060101010101" charset="-122"/>
                  </a:rPr>
                  <a:t>为直径，</a:t>
                </a:r>
                <a:r>
                  <a:rPr lang="en-US" altLang="zh-CN">
                    <a:latin typeface="仿宋" panose="02010609060101010101" charset="-122"/>
                    <a:ea typeface="仿宋" panose="02010609060101010101" charset="-122"/>
                    <a:cs typeface="仿宋" panose="02010609060101010101" charset="-122"/>
                  </a:rPr>
                  <a:t>AO</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BO</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OE</a:t>
                </a:r>
                <a:r>
                  <a:rPr lang="zh-CN" altLang="en-US">
                    <a:latin typeface="仿宋" panose="02010609060101010101" charset="-122"/>
                    <a:ea typeface="仿宋" panose="02010609060101010101" charset="-122"/>
                    <a:cs typeface="仿宋" panose="02010609060101010101" charset="-122"/>
                  </a:rPr>
                  <a:t>为半径，</a:t>
                </a:r>
                <a:r>
                  <a:rPr lang="en-US" altLang="zh-CN">
                    <a:latin typeface="仿宋" panose="02010609060101010101" charset="-122"/>
                    <a:ea typeface="仿宋" panose="02010609060101010101" charset="-122"/>
                    <a:cs typeface="仿宋" panose="02010609060101010101" charset="-122"/>
                  </a:rPr>
                  <a:t>CD⊥AB</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OE⊥AB</a:t>
                </a:r>
                <a:r>
                  <a:rPr lang="zh-CN" altLang="en-US">
                    <a:latin typeface="仿宋" panose="02010609060101010101" charset="-122"/>
                    <a:ea typeface="仿宋" panose="02010609060101010101" charset="-122"/>
                    <a:cs typeface="仿宋" panose="02010609060101010101" charset="-122"/>
                  </a:rPr>
                  <a:t>。</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令</a:t>
                </a:r>
                <a:r>
                  <a:rPr lang="en-US" altLang="zh-CN">
                    <a:latin typeface="仿宋" panose="02010609060101010101" charset="-122"/>
                    <a:ea typeface="仿宋" panose="02010609060101010101" charset="-122"/>
                    <a:cs typeface="仿宋" panose="02010609060101010101" charset="-122"/>
                  </a:rPr>
                  <a:t> AD=a</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BD=b</a:t>
                </a:r>
                <a:r>
                  <a:rPr lang="zh-CN" altLang="en-US">
                    <a:latin typeface="仿宋" panose="02010609060101010101" charset="-122"/>
                    <a:ea typeface="仿宋" panose="02010609060101010101" charset="-122"/>
                    <a:cs typeface="仿宋" panose="02010609060101010101" charset="-122"/>
                  </a:rPr>
                  <a:t>，设</a:t>
                </a:r>
                <a:r>
                  <a:rPr lang="en-US" altLang="zh-CN">
                    <a:latin typeface="仿宋" panose="02010609060101010101" charset="-122"/>
                    <a:ea typeface="仿宋" panose="02010609060101010101" charset="-122"/>
                    <a:cs typeface="仿宋" panose="02010609060101010101" charset="-122"/>
                  </a:rPr>
                  <a:t> CD=x</a:t>
                </a:r>
                <a:r>
                  <a:rPr lang="zh-CN" altLang="en-US">
                    <a:latin typeface="仿宋" panose="02010609060101010101" charset="-122"/>
                    <a:ea typeface="仿宋" panose="02010609060101010101" charset="-122"/>
                    <a:cs typeface="仿宋" panose="02010609060101010101" charset="-122"/>
                  </a:rPr>
                  <a:t>。</a:t>
                </a:r>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因为</a:t>
                </a:r>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ADC∽</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CDB</a:t>
                </a:r>
                <a:endParaRPr lang="en-US" altLang="zh-CN">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所以</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f>
                      <m:fPr>
                        <m:ctrlPr>
                          <a:rPr lang="en-US" altLang="zh-CN" i="1">
                            <a:latin typeface="Cambria Math" panose="02040503050406030204" charset="0"/>
                            <a:ea typeface="仿宋" panose="02010609060101010101" charset="-122"/>
                            <a:cs typeface="Cambria Math" panose="02040503050406030204" charset="0"/>
                          </a:rPr>
                        </m:ctrlPr>
                      </m:fPr>
                      <m:num>
                        <m:r>
                          <a:rPr lang="en-US" altLang="zh-CN" i="1">
                            <a:latin typeface="Cambria Math" panose="02040503050406030204" charset="0"/>
                            <a:ea typeface="仿宋" panose="02010609060101010101" charset="-122"/>
                            <a:cs typeface="Cambria Math" panose="02040503050406030204" charset="0"/>
                          </a:rPr>
                          <m:t>𝐴𝐷</m:t>
                        </m:r>
                      </m:num>
                      <m:den>
                        <m:r>
                          <a:rPr lang="en-US" altLang="zh-CN" i="1">
                            <a:latin typeface="Cambria Math" panose="02040503050406030204" charset="0"/>
                            <a:ea typeface="仿宋" panose="02010609060101010101" charset="-122"/>
                            <a:cs typeface="Cambria Math" panose="02040503050406030204" charset="0"/>
                          </a:rPr>
                          <m:t>𝐷𝐶</m:t>
                        </m:r>
                      </m:den>
                    </m:f>
                    <m:r>
                      <a:rPr lang="en-US" altLang="zh-CN" i="1">
                        <a:latin typeface="Cambria Math" panose="02040503050406030204" charset="0"/>
                        <a:ea typeface="MS Mincho" panose="02020609040205080304" charset="-128"/>
                        <a:cs typeface="Cambria Math" panose="02040503050406030204" charset="0"/>
                      </a:rPr>
                      <m:t>=</m:t>
                    </m:r>
                    <m:f>
                      <m:fPr>
                        <m:ctrlPr>
                          <a:rPr lang="en-US" altLang="zh-CN" i="1">
                            <a:latin typeface="Cambria Math" panose="02040503050406030204" charset="0"/>
                            <a:ea typeface="仿宋" panose="02010609060101010101" charset="-122"/>
                            <a:cs typeface="Cambria Math" panose="02040503050406030204" charset="0"/>
                          </a:rPr>
                        </m:ctrlPr>
                      </m:fPr>
                      <m:num>
                        <m:r>
                          <a:rPr lang="en-US" altLang="zh-CN" i="1">
                            <a:latin typeface="Cambria Math" panose="02040503050406030204" charset="0"/>
                            <a:ea typeface="仿宋" panose="02010609060101010101" charset="-122"/>
                            <a:cs typeface="Cambria Math" panose="02040503050406030204" charset="0"/>
                          </a:rPr>
                          <m:t>𝐶𝐷</m:t>
                        </m:r>
                      </m:num>
                      <m:den>
                        <m:r>
                          <a:rPr lang="en-US" altLang="zh-CN" i="1">
                            <a:latin typeface="Cambria Math" panose="02040503050406030204" charset="0"/>
                            <a:ea typeface="仿宋" panose="02010609060101010101" charset="-122"/>
                            <a:cs typeface="Cambria Math" panose="02040503050406030204" charset="0"/>
                          </a:rPr>
                          <m:t>𝐷𝐵</m:t>
                        </m:r>
                      </m:den>
                    </m:f>
                  </m:oMath>
                </a14:m>
                <a:r>
                  <a:rPr lang="zh-CN" altLang="en-US">
                    <a:latin typeface="仿宋" panose="02010609060101010101" charset="-122"/>
                    <a:ea typeface="仿宋" panose="02010609060101010101" charset="-122"/>
                    <a:cs typeface="仿宋" panose="02010609060101010101" charset="-122"/>
                  </a:rPr>
                  <a:t>，即</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f>
                      <m:fPr>
                        <m:ctrlPr>
                          <a:rPr lang="en-US" altLang="zh-CN" i="1">
                            <a:latin typeface="Cambria Math" panose="02040503050406030204" charset="0"/>
                            <a:ea typeface="仿宋" panose="02010609060101010101" charset="-122"/>
                            <a:cs typeface="Cambria Math" panose="02040503050406030204" charset="0"/>
                          </a:rPr>
                        </m:ctrlPr>
                      </m:fPr>
                      <m:num>
                        <m:r>
                          <a:rPr lang="en-US" altLang="zh-CN" i="1">
                            <a:latin typeface="Cambria Math" panose="02040503050406030204" charset="0"/>
                            <a:ea typeface="仿宋" panose="02010609060101010101" charset="-122"/>
                            <a:cs typeface="Cambria Math" panose="02040503050406030204" charset="0"/>
                          </a:rPr>
                          <m:t>𝑎</m:t>
                        </m:r>
                      </m:num>
                      <m:den>
                        <m:r>
                          <a:rPr lang="en-US" altLang="zh-CN" i="1">
                            <a:latin typeface="Cambria Math" panose="02040503050406030204" charset="0"/>
                            <a:ea typeface="仿宋" panose="02010609060101010101" charset="-122"/>
                            <a:cs typeface="Cambria Math" panose="02040503050406030204" charset="0"/>
                          </a:rPr>
                          <m:t>𝑥</m:t>
                        </m:r>
                      </m:den>
                    </m:f>
                    <m:r>
                      <a:rPr lang="en-US" altLang="zh-CN" i="1">
                        <a:latin typeface="Cambria Math" panose="02040503050406030204" charset="0"/>
                        <a:ea typeface="MS Mincho" panose="02020609040205080304" charset="-128"/>
                        <a:cs typeface="Cambria Math" panose="02040503050406030204" charset="0"/>
                      </a:rPr>
                      <m:t>=</m:t>
                    </m:r>
                    <m:f>
                      <m:fPr>
                        <m:ctrlPr>
                          <a:rPr lang="en-US" altLang="zh-CN" i="1">
                            <a:latin typeface="Cambria Math" panose="02040503050406030204" charset="0"/>
                            <a:ea typeface="仿宋" panose="02010609060101010101" charset="-122"/>
                            <a:cs typeface="Cambria Math" panose="02040503050406030204" charset="0"/>
                          </a:rPr>
                        </m:ctrlPr>
                      </m:fPr>
                      <m:num>
                        <m:r>
                          <a:rPr lang="en-US" altLang="zh-CN" i="1">
                            <a:latin typeface="Cambria Math" panose="02040503050406030204" charset="0"/>
                            <a:ea typeface="仿宋" panose="02010609060101010101" charset="-122"/>
                            <a:cs typeface="Cambria Math" panose="02040503050406030204" charset="0"/>
                          </a:rPr>
                          <m:t>𝑥</m:t>
                        </m:r>
                      </m:num>
                      <m:den>
                        <m:r>
                          <a:rPr lang="en-US" altLang="zh-CN" i="1">
                            <a:latin typeface="Cambria Math" panose="02040503050406030204" charset="0"/>
                            <a:ea typeface="仿宋" panose="02010609060101010101" charset="-122"/>
                            <a:cs typeface="Cambria Math" panose="02040503050406030204" charset="0"/>
                          </a:rPr>
                          <m:t>𝑏</m:t>
                        </m:r>
                      </m:den>
                    </m:f>
                  </m:oMath>
                </a14:m>
                <a:r>
                  <a:rPr lang="zh-CN" altLang="en-US">
                    <a:latin typeface="仿宋" panose="02010609060101010101" charset="-122"/>
                    <a:ea typeface="仿宋" panose="02010609060101010101" charset="-122"/>
                    <a:cs typeface="仿宋" panose="02010609060101010101" charset="-122"/>
                  </a:rPr>
                  <a:t>，解得：</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𝑥</m:t>
                    </m:r>
                    <m:r>
                      <a:rPr lang="en-US" altLang="zh-CN" i="1">
                        <a:latin typeface="Cambria Math" panose="02040503050406030204" charset="0"/>
                        <a:ea typeface="MS Mincho" panose="02020609040205080304" charset="-128"/>
                        <a:cs typeface="Cambria Math" panose="02040503050406030204" charset="0"/>
                      </a:rPr>
                      <m:t>=</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𝑎𝑏</m:t>
                        </m:r>
                      </m:e>
                    </m:rad>
                  </m:oMath>
                </a14:m>
                <a:endParaRPr lang="en-US" altLang="zh-CN" i="1">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因为</a:t>
                </a:r>
                <a:r>
                  <a:rPr lang="en-US" altLang="zh-CN">
                    <a:latin typeface="仿宋" panose="02010609060101010101" charset="-122"/>
                    <a:ea typeface="仿宋" panose="02010609060101010101" charset="-122"/>
                    <a:cs typeface="仿宋" panose="02010609060101010101" charset="-122"/>
                  </a:rPr>
                  <a:t> AB=AD+BD=a+b</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AB=2OE</a:t>
                </a:r>
                <a:endParaRPr lang="en-US" altLang="zh-CN">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所以</a:t>
                </a:r>
                <a:r>
                  <a:rPr lang="en-US" altLang="zh-CN">
                    <a:latin typeface="仿宋" panose="02010609060101010101" charset="-122"/>
                    <a:ea typeface="仿宋" panose="02010609060101010101" charset="-122"/>
                    <a:cs typeface="仿宋" panose="02010609060101010101" charset="-122"/>
                  </a:rPr>
                  <a:t> OE=</a:t>
                </a:r>
                <a14:m>
                  <m:oMath xmlns:m="http://schemas.openxmlformats.org/officeDocument/2006/math">
                    <m:f>
                      <m:fPr>
                        <m:ctrlPr>
                          <a:rPr lang="en-US" altLang="zh-CN" i="1">
                            <a:latin typeface="Cambria Math" panose="02040503050406030204" charset="0"/>
                            <a:ea typeface="仿宋" panose="02010609060101010101" charset="-122"/>
                            <a:cs typeface="Cambria Math" panose="02040503050406030204" charset="0"/>
                          </a:rPr>
                        </m:ctrlPr>
                      </m:fPr>
                      <m:num>
                        <m:r>
                          <a:rPr lang="en-US" altLang="zh-CN" i="1">
                            <a:latin typeface="Cambria Math" panose="02040503050406030204" charset="0"/>
                            <a:ea typeface="仿宋" panose="02010609060101010101" charset="-122"/>
                            <a:cs typeface="Cambria Math" panose="02040503050406030204" charset="0"/>
                          </a:rPr>
                          <m:t>𝑎</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𝑏</m:t>
                        </m:r>
                      </m:num>
                      <m:den>
                        <m:r>
                          <a:rPr lang="en-US" altLang="zh-CN" i="1">
                            <a:latin typeface="Cambria Math" panose="02040503050406030204" charset="0"/>
                            <a:ea typeface="MS Mincho" panose="02020609040205080304" charset="-128"/>
                            <a:cs typeface="Cambria Math" panose="02040503050406030204" charset="0"/>
                          </a:rPr>
                          <m:t>2</m:t>
                        </m:r>
                      </m:den>
                    </m:f>
                  </m:oMath>
                </a14:m>
                <a:endParaRPr lang="en-US" altLang="zh-CN" i="1">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我们可以看到当</a:t>
                </a:r>
                <a:r>
                  <a:rPr lang="en-US" altLang="zh-CN">
                    <a:latin typeface="仿宋" panose="02010609060101010101" charset="-122"/>
                    <a:ea typeface="仿宋" panose="02010609060101010101" charset="-122"/>
                    <a:cs typeface="仿宋" panose="02010609060101010101" charset="-122"/>
                  </a:rPr>
                  <a:t> a=b </a:t>
                </a:r>
                <a:r>
                  <a:rPr lang="zh-CN" altLang="en-US">
                    <a:latin typeface="仿宋" panose="02010609060101010101" charset="-122"/>
                    <a:ea typeface="仿宋" panose="02010609060101010101" charset="-122"/>
                    <a:cs typeface="仿宋" panose="02010609060101010101" charset="-122"/>
                  </a:rPr>
                  <a:t>时，</a:t>
                </a:r>
                <a:r>
                  <a:rPr lang="en-US" altLang="zh-CN">
                    <a:latin typeface="仿宋" panose="02010609060101010101" charset="-122"/>
                    <a:ea typeface="仿宋" panose="02010609060101010101" charset="-122"/>
                    <a:cs typeface="仿宋" panose="02010609060101010101" charset="-122"/>
                  </a:rPr>
                  <a:t>AD=BD</a:t>
                </a:r>
                <a:r>
                  <a:rPr lang="zh-CN" altLang="en-US">
                    <a:latin typeface="仿宋" panose="02010609060101010101" charset="-122"/>
                    <a:ea typeface="仿宋" panose="02010609060101010101" charset="-122"/>
                    <a:cs typeface="仿宋" panose="02010609060101010101" charset="-122"/>
                  </a:rPr>
                  <a:t>，此时</a:t>
                </a:r>
                <a:r>
                  <a:rPr lang="en-US" altLang="zh-CN">
                    <a:latin typeface="仿宋" panose="02010609060101010101" charset="-122"/>
                    <a:ea typeface="仿宋" panose="02010609060101010101" charset="-122"/>
                    <a:cs typeface="仿宋" panose="02010609060101010101" charset="-122"/>
                  </a:rPr>
                  <a:t> D </a:t>
                </a:r>
                <a:r>
                  <a:rPr lang="zh-CN" altLang="en-US">
                    <a:latin typeface="仿宋" panose="02010609060101010101" charset="-122"/>
                    <a:ea typeface="仿宋" panose="02010609060101010101" charset="-122"/>
                    <a:cs typeface="仿宋" panose="02010609060101010101" charset="-122"/>
                  </a:rPr>
                  <a:t>与</a:t>
                </a:r>
                <a:r>
                  <a:rPr lang="en-US" altLang="zh-CN">
                    <a:latin typeface="仿宋" panose="02010609060101010101" charset="-122"/>
                    <a:ea typeface="仿宋" panose="02010609060101010101" charset="-122"/>
                    <a:cs typeface="仿宋" panose="02010609060101010101" charset="-122"/>
                  </a:rPr>
                  <a:t> O </a:t>
                </a:r>
                <a:r>
                  <a:rPr lang="zh-CN" altLang="en-US">
                    <a:latin typeface="仿宋" panose="02010609060101010101" charset="-122"/>
                    <a:ea typeface="仿宋" panose="02010609060101010101" charset="-122"/>
                    <a:cs typeface="仿宋" panose="02010609060101010101" charset="-122"/>
                  </a:rPr>
                  <a:t>重合，</a:t>
                </a:r>
                <a:r>
                  <a:rPr lang="en-US" altLang="zh-CN">
                    <a:latin typeface="仿宋" panose="02010609060101010101" charset="-122"/>
                    <a:ea typeface="仿宋" panose="02010609060101010101" charset="-122"/>
                    <a:cs typeface="仿宋" panose="02010609060101010101" charset="-122"/>
                  </a:rPr>
                  <a:t>DC </a:t>
                </a:r>
                <a:r>
                  <a:rPr lang="zh-CN" altLang="en-US">
                    <a:latin typeface="仿宋" panose="02010609060101010101" charset="-122"/>
                    <a:ea typeface="仿宋" panose="02010609060101010101" charset="-122"/>
                    <a:cs typeface="仿宋" panose="02010609060101010101" charset="-122"/>
                  </a:rPr>
                  <a:t>与</a:t>
                </a:r>
                <a:r>
                  <a:rPr lang="en-US" altLang="zh-CN">
                    <a:latin typeface="仿宋" panose="02010609060101010101" charset="-122"/>
                    <a:ea typeface="仿宋" panose="02010609060101010101" charset="-122"/>
                    <a:cs typeface="仿宋" panose="02010609060101010101" charset="-122"/>
                  </a:rPr>
                  <a:t> OE </a:t>
                </a:r>
                <a:r>
                  <a:rPr lang="zh-CN" altLang="en-US">
                    <a:latin typeface="仿宋" panose="02010609060101010101" charset="-122"/>
                    <a:ea typeface="仿宋" panose="02010609060101010101" charset="-122"/>
                    <a:cs typeface="仿宋" panose="02010609060101010101" charset="-122"/>
                  </a:rPr>
                  <a:t>重合，所以此时</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𝑎𝑏</m:t>
                        </m:r>
                      </m:e>
                    </m:rad>
                    <m:r>
                      <a:rPr lang="en-US" altLang="zh-CN" i="1">
                        <a:latin typeface="Cambria Math" panose="02040503050406030204" charset="0"/>
                        <a:ea typeface="MS Mincho" panose="02020609040205080304" charset="-128"/>
                        <a:cs typeface="Cambria Math" panose="02040503050406030204" charset="0"/>
                      </a:rPr>
                      <m:t>=</m:t>
                    </m:r>
                    <m:f>
                      <m:fPr>
                        <m:ctrlPr>
                          <a:rPr lang="en-US" altLang="zh-CN" i="1">
                            <a:latin typeface="Cambria Math" panose="02040503050406030204" charset="0"/>
                            <a:ea typeface="仿宋" panose="02010609060101010101" charset="-122"/>
                            <a:cs typeface="Cambria Math" panose="02040503050406030204" charset="0"/>
                          </a:rPr>
                        </m:ctrlPr>
                      </m:fPr>
                      <m:num>
                        <m:r>
                          <a:rPr lang="en-US" altLang="zh-CN" i="1">
                            <a:latin typeface="Cambria Math" panose="02040503050406030204" charset="0"/>
                            <a:ea typeface="仿宋" panose="02010609060101010101" charset="-122"/>
                            <a:cs typeface="Cambria Math" panose="02040503050406030204" charset="0"/>
                          </a:rPr>
                          <m:t>𝑎𝑏</m:t>
                        </m:r>
                      </m:num>
                      <m:den>
                        <m:r>
                          <a:rPr lang="en-US" altLang="zh-CN" i="1">
                            <a:latin typeface="Cambria Math" panose="02040503050406030204" charset="0"/>
                            <a:ea typeface="MS Mincho" panose="02020609040205080304" charset="-128"/>
                            <a:cs typeface="Cambria Math" panose="02040503050406030204" charset="0"/>
                          </a:rPr>
                          <m:t>2</m:t>
                        </m:r>
                      </m:den>
                    </m:f>
                  </m:oMath>
                </a14:m>
                <a:r>
                  <a:rPr lang="zh-CN" altLang="en-US">
                    <a:latin typeface="仿宋" panose="02010609060101010101" charset="-122"/>
                    <a:ea typeface="仿宋" panose="02010609060101010101" charset="-122"/>
                    <a:cs typeface="仿宋" panose="02010609060101010101" charset="-122"/>
                  </a:rPr>
                  <a:t>，即</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𝑎</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𝑏</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MS Mincho" panose="02020609040205080304" charset="-128"/>
                        <a:cs typeface="Cambria Math" panose="02040503050406030204" charset="0"/>
                      </a:rPr>
                      <m:t>2</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𝑎𝑏</m:t>
                        </m:r>
                      </m:e>
                    </m:rad>
                  </m:oMath>
                </a14:m>
                <a:endParaRPr lang="en-US" altLang="zh-CN" i="1">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又因为</a:t>
                </a:r>
                <a:r>
                  <a:rPr lang="en-US" altLang="zh-CN">
                    <a:latin typeface="仿宋" panose="02010609060101010101" charset="-122"/>
                    <a:ea typeface="仿宋" panose="02010609060101010101" charset="-122"/>
                    <a:cs typeface="仿宋" panose="02010609060101010101" charset="-122"/>
                  </a:rPr>
                  <a:t> D </a:t>
                </a:r>
                <a:r>
                  <a:rPr lang="zh-CN" altLang="en-US">
                    <a:latin typeface="仿宋" panose="02010609060101010101" charset="-122"/>
                    <a:ea typeface="仿宋" panose="02010609060101010101" charset="-122"/>
                    <a:cs typeface="仿宋" panose="02010609060101010101" charset="-122"/>
                  </a:rPr>
                  <a:t>在其他位置时，</a:t>
                </a:r>
                <a:r>
                  <a:rPr lang="en-US" altLang="zh-CN">
                    <a:latin typeface="仿宋" panose="02010609060101010101" charset="-122"/>
                    <a:ea typeface="仿宋" panose="02010609060101010101" charset="-122"/>
                    <a:cs typeface="仿宋" panose="02010609060101010101" charset="-122"/>
                  </a:rPr>
                  <a:t>DC </a:t>
                </a:r>
                <a:r>
                  <a:rPr lang="zh-CN" altLang="en-US">
                    <a:latin typeface="仿宋" panose="02010609060101010101" charset="-122"/>
                    <a:ea typeface="仿宋" panose="02010609060101010101" charset="-122"/>
                    <a:cs typeface="仿宋" panose="02010609060101010101" charset="-122"/>
                  </a:rPr>
                  <a:t>均小于</a:t>
                </a:r>
                <a:r>
                  <a:rPr lang="en-US" altLang="zh-CN">
                    <a:latin typeface="仿宋" panose="02010609060101010101" charset="-122"/>
                    <a:ea typeface="仿宋" panose="02010609060101010101" charset="-122"/>
                    <a:cs typeface="仿宋" panose="02010609060101010101" charset="-122"/>
                  </a:rPr>
                  <a:t> OE</a:t>
                </a:r>
                <a:endParaRPr lang="en-US" altLang="zh-CN">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所以当且仅当</a:t>
                </a:r>
                <a:r>
                  <a:rPr lang="en-US" altLang="zh-CN">
                    <a:latin typeface="仿宋" panose="02010609060101010101" charset="-122"/>
                    <a:ea typeface="仿宋" panose="02010609060101010101" charset="-122"/>
                    <a:cs typeface="仿宋" panose="02010609060101010101" charset="-122"/>
                  </a:rPr>
                  <a:t> a=b </a:t>
                </a:r>
                <a:r>
                  <a:rPr lang="zh-CN" altLang="en-US">
                    <a:latin typeface="仿宋" panose="02010609060101010101" charset="-122"/>
                    <a:ea typeface="仿宋" panose="02010609060101010101" charset="-122"/>
                    <a:cs typeface="仿宋" panose="02010609060101010101" charset="-122"/>
                  </a:rPr>
                  <a:t>时，</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𝑎</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𝑏</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MS Mincho" panose="02020609040205080304" charset="-128"/>
                        <a:cs typeface="Cambria Math" panose="02040503050406030204" charset="0"/>
                      </a:rPr>
                      <m:t>2</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𝑎𝑏</m:t>
                        </m:r>
                      </m:e>
                    </m:rad>
                  </m:oMath>
                </a14:m>
                <a:endParaRPr lang="en-US" altLang="zh-CN" i="1">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6319520" y="171450"/>
                <a:ext cx="5648325" cy="4321810"/>
              </a:xfrm>
              <a:prstGeom prst="rect">
                <a:avLst/>
              </a:prstGeom>
              <a:blipFill rotWithShape="1">
                <a:blip r:embed="rId3"/>
                <a:stretch>
                  <a:fillRect r="-888"/>
                </a:stretch>
              </a:blipFill>
            </p:spPr>
            <p:txBody>
              <a:bodyPr/>
              <a:lstStyle/>
              <a:p>
                <a:r>
                  <a:rPr lang="zh-CN" altLang="en-US">
                    <a:noFill/>
                  </a:rPr>
                  <a:t> </a:t>
                </a:r>
              </a:p>
            </p:txBody>
          </p:sp>
        </mc:Fallback>
      </mc:AlternateContent>
      <p:graphicFrame>
        <p:nvGraphicFramePr>
          <p:cNvPr id="4" name="对象 3">
            <a:hlinkClick r:id="" action="ppaction://ole?verb="/>
          </p:cNvPr>
          <p:cNvGraphicFramePr>
            <a:graphicFrameLocks noChangeAspect="1"/>
          </p:cNvGraphicFramePr>
          <p:nvPr/>
        </p:nvGraphicFramePr>
        <p:xfrm>
          <a:off x="8867140" y="5218430"/>
          <a:ext cx="971550" cy="666750"/>
        </p:xfrm>
        <a:graphic>
          <a:graphicData uri="http://schemas.openxmlformats.org/presentationml/2006/ole">
            <mc:AlternateContent xmlns:mc="http://schemas.openxmlformats.org/markup-compatibility/2006">
              <mc:Choice xmlns:v="urn:schemas-microsoft-com:vml" Requires="v">
                <p:oleObj spid="_x0000_s4097" name="" showAsIcon="1" r:id="rId4" imgW="971550" imgH="666750" progId="Package">
                  <p:embed/>
                </p:oleObj>
              </mc:Choice>
              <mc:Fallback>
                <p:oleObj name="" showAsIcon="1" r:id="rId4" imgW="971550" imgH="666750" progId="Package">
                  <p:embed/>
                  <p:pic>
                    <p:nvPicPr>
                      <p:cNvPr id="0" name="图片 4096"/>
                      <p:cNvPicPr/>
                      <p:nvPr/>
                    </p:nvPicPr>
                    <p:blipFill>
                      <a:blip r:embed="rId5"/>
                      <a:stretch>
                        <a:fillRect/>
                      </a:stretch>
                    </p:blipFill>
                    <p:spPr>
                      <a:xfrm>
                        <a:off x="8867140" y="5218430"/>
                        <a:ext cx="971550" cy="666750"/>
                      </a:xfrm>
                      <a:prstGeom prst="rect">
                        <a:avLst/>
                      </a:prstGeom>
                    </p:spPr>
                  </p:pic>
                </p:oleObj>
              </mc:Fallback>
            </mc:AlternateContent>
          </a:graphicData>
        </a:graphic>
      </p:graphicFrame>
    </p:spTree>
    <p:custDataLst>
      <p:tags r:id="rId6"/>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3" name="文本框 2"/>
              <p:cNvSpPr txBox="1"/>
              <p:nvPr/>
            </p:nvSpPr>
            <p:spPr>
              <a:xfrm>
                <a:off x="333375" y="680085"/>
                <a:ext cx="11525250" cy="3784600"/>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现在有</a:t>
                </a:r>
                <a:r>
                  <a:rPr lang="en-US" altLang="zh-CN" sz="2400">
                    <a:latin typeface="仿宋" panose="02010609060101010101" charset="-122"/>
                    <a:ea typeface="仿宋" panose="02010609060101010101" charset="-122"/>
                    <a:cs typeface="仿宋" panose="02010609060101010101" charset="-122"/>
                  </a:rPr>
                  <a:t> n </a:t>
                </a:r>
                <a:r>
                  <a:rPr lang="zh-CN" altLang="en-US" sz="2400">
                    <a:latin typeface="仿宋" panose="02010609060101010101" charset="-122"/>
                    <a:ea typeface="仿宋" panose="02010609060101010101" charset="-122"/>
                    <a:cs typeface="仿宋" panose="02010609060101010101" charset="-122"/>
                  </a:rPr>
                  <a:t>栋摩天楼，排列在一条直线上，从左往右它们的序号分别为</a:t>
                </a:r>
                <a:r>
                  <a:rPr lang="en-US" altLang="zh-CN" sz="2400">
                    <a:latin typeface="仿宋" panose="02010609060101010101" charset="-122"/>
                    <a:ea typeface="仿宋" panose="02010609060101010101" charset="-122"/>
                    <a:cs typeface="仿宋" panose="02010609060101010101" charset="-122"/>
                  </a:rPr>
                  <a:t> 0,1,2,...,n-1</a:t>
                </a:r>
                <a:r>
                  <a:rPr lang="zh-CN" altLang="en-US" sz="2400">
                    <a:latin typeface="仿宋" panose="02010609060101010101" charset="-122"/>
                    <a:ea typeface="仿宋" panose="02010609060101010101" charset="-122"/>
                    <a:cs typeface="仿宋" panose="02010609060101010101" charset="-122"/>
                  </a:rPr>
                  <a:t>。现在有</a:t>
                </a:r>
                <a:r>
                  <a:rPr lang="en-US" altLang="zh-CN" sz="2400">
                    <a:latin typeface="仿宋" panose="02010609060101010101" charset="-122"/>
                    <a:ea typeface="仿宋" panose="02010609060101010101" charset="-122"/>
                    <a:cs typeface="仿宋" panose="02010609060101010101" charset="-122"/>
                  </a:rPr>
                  <a:t> m </a:t>
                </a:r>
                <a:r>
                  <a:rPr lang="zh-CN" altLang="en-US" sz="2400">
                    <a:latin typeface="仿宋" panose="02010609060101010101" charset="-122"/>
                    <a:ea typeface="仿宋" panose="02010609060101010101" charset="-122"/>
                    <a:cs typeface="仿宋" panose="02010609060101010101" charset="-122"/>
                  </a:rPr>
                  <a:t>只名叫</a:t>
                </a:r>
                <a:r>
                  <a:rPr lang="en-US" altLang="zh-CN" sz="2400">
                    <a:latin typeface="仿宋" panose="02010609060101010101" charset="-122"/>
                    <a:ea typeface="仿宋" panose="02010609060101010101" charset="-122"/>
                    <a:cs typeface="仿宋" panose="02010609060101010101" charset="-122"/>
                  </a:rPr>
                  <a:t> dog </a:t>
                </a:r>
                <a:r>
                  <a:rPr lang="zh-CN" altLang="en-US" sz="2400">
                    <a:latin typeface="仿宋" panose="02010609060101010101" charset="-122"/>
                    <a:ea typeface="仿宋" panose="02010609060101010101" charset="-122"/>
                    <a:cs typeface="仿宋" panose="02010609060101010101" charset="-122"/>
                  </a:rPr>
                  <a:t>的神奇生物，它们的编号依次为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a:latin typeface="Cambria Math" panose="02040503050406030204" charset="0"/>
                        <a:ea typeface="MS Mincho" panose="02020609040205080304" charset="-128"/>
                        <a:cs typeface="Cambria Math" panose="02040503050406030204" charset="0"/>
                      </a:rPr>
                      <m:t>0</m:t>
                    </m:r>
                    <m:r>
                      <a:rPr lang="en-US" altLang="zh-CN" sz="2400">
                        <a:latin typeface="Cambria Math" panose="02040503050406030204" charset="0"/>
                        <a:ea typeface="MS Mincho" panose="02020609040205080304" charset="-128"/>
                        <a:cs typeface="Cambria Math" panose="02040503050406030204" charset="0"/>
                      </a:rPr>
                      <m:t>~</m:t>
                    </m:r>
                    <m:r>
                      <m:rPr>
                        <m:sty m:val="p"/>
                      </m:rPr>
                      <a:rPr lang="en-US" altLang="zh-CN" sz="2400">
                        <a:latin typeface="Cambria Math" panose="02040503050406030204" charset="0"/>
                        <a:ea typeface="仿宋" panose="02010609060101010101" charset="-122"/>
                        <a:cs typeface="Cambria Math" panose="02040503050406030204" charset="0"/>
                      </a:rPr>
                      <m:t>m</m:t>
                    </m:r>
                    <m:r>
                      <a:rPr lang="en-US" altLang="zh-CN" sz="2400">
                        <a:latin typeface="Cambria Math" panose="02040503050406030204" charset="0"/>
                        <a:ea typeface="MS Mincho" panose="02020609040205080304" charset="-128"/>
                        <a:cs typeface="Cambria Math" panose="02040503050406030204" charset="0"/>
                      </a:rPr>
                      <m:t>−</m:t>
                    </m:r>
                    <m:r>
                      <a:rPr lang="en-US" altLang="zh-CN" sz="2400">
                        <a:latin typeface="Cambria Math" panose="02040503050406030204" charset="0"/>
                        <a:ea typeface="MS Mincho" panose="02020609040205080304" charset="-128"/>
                        <a:cs typeface="Cambria Math" panose="02040503050406030204" charset="0"/>
                      </a:rPr>
                      <m:t>1</m:t>
                    </m:r>
                  </m:oMath>
                </a14:m>
                <a:r>
                  <a:rPr lang="zh-CN" altLang="en-US" sz="2400">
                    <a:latin typeface="仿宋" panose="02010609060101010101" charset="-122"/>
                    <a:ea typeface="仿宋" panose="02010609060101010101" charset="-122"/>
                    <a:cs typeface="仿宋" panose="02010609060101010101" charset="-122"/>
                  </a:rPr>
                  <a:t>，第</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只</a:t>
                </a:r>
                <a:r>
                  <a:rPr lang="en-US" altLang="zh-CN" sz="2400">
                    <a:latin typeface="仿宋" panose="02010609060101010101" charset="-122"/>
                    <a:ea typeface="仿宋" panose="02010609060101010101" charset="-122"/>
                    <a:cs typeface="仿宋" panose="02010609060101010101" charset="-122"/>
                  </a:rPr>
                  <a:t> dog </a:t>
                </a:r>
                <a:r>
                  <a:rPr lang="zh-CN" altLang="en-US" sz="2400">
                    <a:latin typeface="仿宋" panose="02010609060101010101" charset="-122"/>
                    <a:ea typeface="仿宋" panose="02010609060101010101" charset="-122"/>
                    <a:cs typeface="仿宋" panose="02010609060101010101" charset="-122"/>
                  </a:rPr>
                  <a:t>的跳跃能力为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𝑝</m:t>
                        </m:r>
                      </m:e>
                      <m:sub>
                        <m:r>
                          <a:rPr lang="en-US" altLang="zh-CN" sz="2400" i="1">
                            <a:latin typeface="Cambria Math" panose="02040503050406030204" charset="0"/>
                            <a:cs typeface="Cambria Math" panose="02040503050406030204" charset="0"/>
                          </a:rPr>
                          <m:t>𝑖</m:t>
                        </m:r>
                      </m:sub>
                    </m:sSub>
                  </m:oMath>
                </a14:m>
                <a:r>
                  <a:rPr lang="zh-CN" altLang="en-US" sz="2400">
                    <a:latin typeface="仿宋" panose="02010609060101010101" charset="-122"/>
                    <a:ea typeface="仿宋" panose="02010609060101010101" charset="-122"/>
                    <a:cs typeface="仿宋" panose="02010609060101010101" charset="-122"/>
                  </a:rPr>
                  <a:t>，在一开始时，第</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只</a:t>
                </a:r>
                <a:r>
                  <a:rPr lang="en-US" altLang="zh-CN" sz="2400">
                    <a:latin typeface="仿宋" panose="02010609060101010101" charset="-122"/>
                    <a:ea typeface="仿宋" panose="02010609060101010101" charset="-122"/>
                    <a:cs typeface="仿宋" panose="02010609060101010101" charset="-122"/>
                  </a:rPr>
                  <a:t> dog </a:t>
                </a:r>
                <a:r>
                  <a:rPr lang="zh-CN" altLang="en-US" sz="2400">
                    <a:latin typeface="仿宋" panose="02010609060101010101" charset="-122"/>
                    <a:ea typeface="仿宋" panose="02010609060101010101" charset="-122"/>
                    <a:cs typeface="仿宋" panose="02010609060101010101" charset="-122"/>
                  </a:rPr>
                  <a:t>居住在序号为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𝐵</m:t>
                        </m:r>
                      </m:e>
                      <m:sub>
                        <m:r>
                          <a:rPr lang="en-US" altLang="zh-CN" sz="2400" i="1">
                            <a:latin typeface="Cambria Math" panose="02040503050406030204" charset="0"/>
                            <a:ea typeface="仿宋" panose="02010609060101010101" charset="-122"/>
                            <a:cs typeface="Cambria Math" panose="02040503050406030204" charset="0"/>
                          </a:rPr>
                          <m:t>𝑖</m:t>
                        </m:r>
                      </m:sub>
                    </m:sSub>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的摩天楼中。在一次跳跃中，当前在序号为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𝑏</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的摩天楼里的跳跃能力为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𝑝</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a:t>
                </a:r>
                <a:r>
                  <a:rPr lang="en-US" altLang="zh-CN" sz="2400">
                    <a:latin typeface="仿宋" panose="02010609060101010101" charset="-122"/>
                    <a:ea typeface="仿宋" panose="02010609060101010101" charset="-122"/>
                    <a:cs typeface="仿宋" panose="02010609060101010101" charset="-122"/>
                  </a:rPr>
                  <a:t> dog </a:t>
                </a:r>
                <a:r>
                  <a:rPr lang="zh-CN" altLang="en-US" sz="2400">
                    <a:latin typeface="仿宋" panose="02010609060101010101" charset="-122"/>
                    <a:ea typeface="仿宋" panose="02010609060101010101" charset="-122"/>
                    <a:cs typeface="仿宋" panose="02010609060101010101" charset="-122"/>
                  </a:rPr>
                  <a:t>能跳到序号为</a:t>
                </a:r>
                <a:r>
                  <a:rPr lang="en-US" altLang="zh-CN" sz="2400">
                    <a:latin typeface="仿宋" panose="02010609060101010101" charset="-122"/>
                    <a:ea typeface="仿宋" panose="02010609060101010101" charset="-122"/>
                    <a:cs typeface="仿宋" panose="02010609060101010101" charset="-122"/>
                  </a:rPr>
                  <a:t> b-p(</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0</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𝑏</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𝑝</m:t>
                    </m:r>
                    <m:r>
                      <a:rPr lang="en-US" altLang="zh-CN" sz="2400" i="1">
                        <a:latin typeface="Cambria Math" panose="02040503050406030204" charset="0"/>
                        <a:ea typeface="MS Mincho" panose="02020609040205080304" charset="-128"/>
                        <a:cs typeface="Cambria Math" panose="02040503050406030204" charset="0"/>
                      </a:rPr>
                      <m:t>&lt;</m:t>
                    </m:r>
                    <m:r>
                      <a:rPr lang="en-US" altLang="zh-CN" sz="2400" i="1">
                        <a:latin typeface="Cambria Math" panose="02040503050406030204" charset="0"/>
                        <a:ea typeface="仿宋" panose="02010609060101010101" charset="-122"/>
                        <a:cs typeface="Cambria Math" panose="02040503050406030204" charset="0"/>
                      </a:rPr>
                      <m:t>𝑛</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的摩天楼上或者跳到序号为</a:t>
                </a:r>
                <a:r>
                  <a:rPr lang="en-US" altLang="zh-CN" sz="2400">
                    <a:latin typeface="仿宋" panose="02010609060101010101" charset="-122"/>
                    <a:ea typeface="仿宋" panose="02010609060101010101" charset="-122"/>
                    <a:cs typeface="仿宋" panose="02010609060101010101" charset="-122"/>
                  </a:rPr>
                  <a:t> b+p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0</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𝑏</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𝑝</m:t>
                    </m:r>
                    <m:r>
                      <a:rPr lang="en-US" altLang="zh-CN" sz="2400" i="1">
                        <a:latin typeface="Cambria Math" panose="02040503050406030204" charset="0"/>
                        <a:ea typeface="MS Mincho" panose="02020609040205080304" charset="-128"/>
                        <a:cs typeface="Cambria Math" panose="02040503050406030204" charset="0"/>
                      </a:rPr>
                      <m:t>&lt;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的摩天楼上。编号为</a:t>
                </a:r>
                <a:r>
                  <a:rPr lang="en-US" altLang="zh-CN" sz="2400">
                    <a:latin typeface="仿宋" panose="02010609060101010101" charset="-122"/>
                    <a:ea typeface="仿宋" panose="02010609060101010101" charset="-122"/>
                    <a:cs typeface="仿宋" panose="02010609060101010101" charset="-122"/>
                  </a:rPr>
                  <a:t> 0 </a:t>
                </a:r>
                <a:r>
                  <a:rPr lang="zh-CN" altLang="en-US" sz="2400">
                    <a:latin typeface="仿宋" panose="02010609060101010101" charset="-122"/>
                    <a:ea typeface="仿宋" panose="02010609060101010101" charset="-122"/>
                    <a:cs typeface="仿宋" panose="02010609060101010101" charset="-122"/>
                  </a:rPr>
                  <a:t>的</a:t>
                </a:r>
                <a:r>
                  <a:rPr lang="en-US" altLang="zh-CN" sz="2400">
                    <a:latin typeface="仿宋" panose="02010609060101010101" charset="-122"/>
                    <a:ea typeface="仿宋" panose="02010609060101010101" charset="-122"/>
                    <a:cs typeface="仿宋" panose="02010609060101010101" charset="-122"/>
                  </a:rPr>
                  <a:t> dog </a:t>
                </a:r>
                <a:r>
                  <a:rPr lang="zh-CN" altLang="en-US" sz="2400">
                    <a:latin typeface="仿宋" panose="02010609060101010101" charset="-122"/>
                    <a:ea typeface="仿宋" panose="02010609060101010101" charset="-122"/>
                    <a:cs typeface="仿宋" panose="02010609060101010101" charset="-122"/>
                  </a:rPr>
                  <a:t>是所有</a:t>
                </a:r>
                <a:r>
                  <a:rPr lang="en-US" altLang="zh-CN" sz="2400">
                    <a:latin typeface="仿宋" panose="02010609060101010101" charset="-122"/>
                    <a:ea typeface="仿宋" panose="02010609060101010101" charset="-122"/>
                    <a:cs typeface="仿宋" panose="02010609060101010101" charset="-122"/>
                  </a:rPr>
                  <a:t> dog </a:t>
                </a:r>
                <a:r>
                  <a:rPr lang="zh-CN" altLang="en-US" sz="2400">
                    <a:latin typeface="仿宋" panose="02010609060101010101" charset="-122"/>
                    <a:ea typeface="仿宋" panose="02010609060101010101" charset="-122"/>
                    <a:cs typeface="仿宋" panose="02010609060101010101" charset="-122"/>
                  </a:rPr>
                  <a:t>的首领，它现在有一条紧急消息需要传达给编号为</a:t>
                </a:r>
                <a:r>
                  <a:rPr lang="en-US" altLang="zh-CN" sz="2400">
                    <a:latin typeface="仿宋" panose="02010609060101010101" charset="-122"/>
                    <a:ea typeface="仿宋" panose="02010609060101010101" charset="-122"/>
                    <a:cs typeface="仿宋" panose="02010609060101010101" charset="-122"/>
                  </a:rPr>
                  <a:t> 1 </a:t>
                </a:r>
                <a:r>
                  <a:rPr lang="zh-CN" altLang="en-US" sz="2400">
                    <a:latin typeface="仿宋" panose="02010609060101010101" charset="-122"/>
                    <a:ea typeface="仿宋" panose="02010609060101010101" charset="-122"/>
                    <a:cs typeface="仿宋" panose="02010609060101010101" charset="-122"/>
                  </a:rPr>
                  <a:t>的</a:t>
                </a:r>
                <a:r>
                  <a:rPr lang="en-US" altLang="zh-CN" sz="2400">
                    <a:latin typeface="仿宋" panose="02010609060101010101" charset="-122"/>
                    <a:ea typeface="仿宋" panose="02010609060101010101" charset="-122"/>
                    <a:cs typeface="仿宋" panose="02010609060101010101" charset="-122"/>
                  </a:rPr>
                  <a:t> dog</a:t>
                </a:r>
                <a:r>
                  <a:rPr lang="zh-CN" altLang="en-US" sz="2400">
                    <a:latin typeface="仿宋" panose="02010609060101010101" charset="-122"/>
                    <a:ea typeface="仿宋" panose="02010609060101010101" charset="-122"/>
                    <a:cs typeface="仿宋" panose="02010609060101010101" charset="-122"/>
                  </a:rPr>
                  <a:t>。任何一个收到消息的</a:t>
                </a:r>
                <a:r>
                  <a:rPr lang="en-US" altLang="zh-CN" sz="2400">
                    <a:latin typeface="仿宋" panose="02010609060101010101" charset="-122"/>
                    <a:ea typeface="仿宋" panose="02010609060101010101" charset="-122"/>
                    <a:cs typeface="仿宋" panose="02010609060101010101" charset="-122"/>
                  </a:rPr>
                  <a:t> dog </a:t>
                </a:r>
                <a:r>
                  <a:rPr lang="zh-CN" altLang="en-US" sz="2400">
                    <a:latin typeface="仿宋" panose="02010609060101010101" charset="-122"/>
                    <a:ea typeface="仿宋" panose="02010609060101010101" charset="-122"/>
                    <a:cs typeface="仿宋" panose="02010609060101010101" charset="-122"/>
                  </a:rPr>
                  <a:t>有以下两个选择：</a:t>
                </a:r>
                <a:r>
                  <a:rPr lang="en-US" altLang="zh-CN" sz="2400">
                    <a:latin typeface="仿宋" panose="02010609060101010101" charset="-122"/>
                    <a:ea typeface="仿宋" panose="02010609060101010101" charset="-122"/>
                    <a:cs typeface="仿宋" panose="02010609060101010101" charset="-122"/>
                  </a:rPr>
                  <a:t>1.</a:t>
                </a:r>
                <a:r>
                  <a:rPr lang="zh-CN" altLang="en-US" sz="2400">
                    <a:latin typeface="仿宋" panose="02010609060101010101" charset="-122"/>
                    <a:ea typeface="仿宋" panose="02010609060101010101" charset="-122"/>
                    <a:cs typeface="仿宋" panose="02010609060101010101" charset="-122"/>
                  </a:rPr>
                  <a:t>跳跃到其他摩天楼上；</a:t>
                </a:r>
                <a:r>
                  <a:rPr lang="en-US" altLang="zh-CN" sz="2400">
                    <a:latin typeface="仿宋" panose="02010609060101010101" charset="-122"/>
                    <a:ea typeface="仿宋" panose="02010609060101010101" charset="-122"/>
                    <a:cs typeface="仿宋" panose="02010609060101010101" charset="-122"/>
                  </a:rPr>
                  <a:t>2.</a:t>
                </a:r>
                <a:r>
                  <a:rPr lang="zh-CN" altLang="en-US" sz="2400">
                    <a:latin typeface="仿宋" panose="02010609060101010101" charset="-122"/>
                    <a:ea typeface="仿宋" panose="02010609060101010101" charset="-122"/>
                    <a:cs typeface="仿宋" panose="02010609060101010101" charset="-122"/>
                  </a:rPr>
                  <a:t>将消息传递给它当前所在摩天楼上的其他</a:t>
                </a:r>
                <a:r>
                  <a:rPr lang="en-US" altLang="zh-CN" sz="2400">
                    <a:latin typeface="仿宋" panose="02010609060101010101" charset="-122"/>
                    <a:ea typeface="仿宋" panose="02010609060101010101" charset="-122"/>
                    <a:cs typeface="仿宋" panose="02010609060101010101" charset="-122"/>
                  </a:rPr>
                  <a:t> dog</a:t>
                </a:r>
                <a:r>
                  <a:rPr lang="zh-CN" altLang="en-US" sz="2400">
                    <a:latin typeface="仿宋" panose="02010609060101010101" charset="-122"/>
                    <a:ea typeface="仿宋" panose="02010609060101010101" charset="-122"/>
                    <a:cs typeface="仿宋" panose="02010609060101010101" charset="-122"/>
                  </a:rPr>
                  <a:t>。请帮助</a:t>
                </a:r>
                <a:r>
                  <a:rPr lang="en-US" altLang="zh-CN" sz="2400">
                    <a:latin typeface="仿宋" panose="02010609060101010101" charset="-122"/>
                    <a:ea typeface="仿宋" panose="02010609060101010101" charset="-122"/>
                    <a:cs typeface="仿宋" panose="02010609060101010101" charset="-122"/>
                  </a:rPr>
                  <a:t> dog </a:t>
                </a:r>
                <a:r>
                  <a:rPr lang="zh-CN" altLang="en-US" sz="2400">
                    <a:latin typeface="仿宋" panose="02010609060101010101" charset="-122"/>
                    <a:ea typeface="仿宋" panose="02010609060101010101" charset="-122"/>
                    <a:cs typeface="仿宋" panose="02010609060101010101" charset="-122"/>
                  </a:rPr>
                  <a:t>们计算将消息从</a:t>
                </a:r>
                <a:r>
                  <a:rPr lang="en-US" altLang="zh-CN" sz="2400">
                    <a:latin typeface="仿宋" panose="02010609060101010101" charset="-122"/>
                    <a:ea typeface="仿宋" panose="02010609060101010101" charset="-122"/>
                    <a:cs typeface="仿宋" panose="02010609060101010101" charset="-122"/>
                  </a:rPr>
                  <a:t> 0 </a:t>
                </a:r>
                <a:r>
                  <a:rPr lang="zh-CN" altLang="en-US" sz="2400">
                    <a:latin typeface="仿宋" panose="02010609060101010101" charset="-122"/>
                    <a:ea typeface="仿宋" panose="02010609060101010101" charset="-122"/>
                    <a:cs typeface="仿宋" panose="02010609060101010101" charset="-122"/>
                  </a:rPr>
                  <a:t>号</a:t>
                </a:r>
                <a:r>
                  <a:rPr lang="en-US" altLang="zh-CN" sz="2400">
                    <a:latin typeface="仿宋" panose="02010609060101010101" charset="-122"/>
                    <a:ea typeface="仿宋" panose="02010609060101010101" charset="-122"/>
                    <a:cs typeface="仿宋" panose="02010609060101010101" charset="-122"/>
                  </a:rPr>
                  <a:t> dog </a:t>
                </a:r>
                <a:r>
                  <a:rPr lang="zh-CN" altLang="en-US" sz="2400">
                    <a:latin typeface="仿宋" panose="02010609060101010101" charset="-122"/>
                    <a:ea typeface="仿宋" panose="02010609060101010101" charset="-122"/>
                    <a:cs typeface="仿宋" panose="02010609060101010101" charset="-122"/>
                  </a:rPr>
                  <a:t>传递到</a:t>
                </a:r>
                <a:r>
                  <a:rPr lang="en-US" altLang="zh-CN" sz="2400">
                    <a:latin typeface="仿宋" panose="02010609060101010101" charset="-122"/>
                    <a:ea typeface="仿宋" panose="02010609060101010101" charset="-122"/>
                    <a:cs typeface="仿宋" panose="02010609060101010101" charset="-122"/>
                  </a:rPr>
                  <a:t> 1 </a:t>
                </a:r>
                <a:r>
                  <a:rPr lang="zh-CN" altLang="en-US" sz="2400">
                    <a:latin typeface="仿宋" panose="02010609060101010101" charset="-122"/>
                    <a:ea typeface="仿宋" panose="02010609060101010101" charset="-122"/>
                    <a:cs typeface="仿宋" panose="02010609060101010101" charset="-122"/>
                  </a:rPr>
                  <a:t>号</a:t>
                </a:r>
                <a:r>
                  <a:rPr lang="en-US" altLang="zh-CN" sz="2400">
                    <a:latin typeface="仿宋" panose="02010609060101010101" charset="-122"/>
                    <a:ea typeface="仿宋" panose="02010609060101010101" charset="-122"/>
                    <a:cs typeface="仿宋" panose="02010609060101010101" charset="-122"/>
                  </a:rPr>
                  <a:t> dog </a:t>
                </a:r>
                <a:r>
                  <a:rPr lang="zh-CN" altLang="en-US" sz="2400">
                    <a:latin typeface="仿宋" panose="02010609060101010101" charset="-122"/>
                    <a:ea typeface="仿宋" panose="02010609060101010101" charset="-122"/>
                    <a:cs typeface="仿宋" panose="02010609060101010101" charset="-122"/>
                  </a:rPr>
                  <a:t>所需要的</a:t>
                </a:r>
                <a:r>
                  <a:rPr lang="zh-CN" altLang="en-US" sz="2400">
                    <a:solidFill>
                      <a:srgbClr val="FF0000"/>
                    </a:solidFill>
                    <a:latin typeface="仿宋" panose="02010609060101010101" charset="-122"/>
                    <a:ea typeface="仿宋" panose="02010609060101010101" charset="-122"/>
                    <a:cs typeface="仿宋" panose="02010609060101010101" charset="-122"/>
                  </a:rPr>
                  <a:t>最少</a:t>
                </a:r>
                <a:r>
                  <a:rPr lang="zh-CN" altLang="en-US" sz="2400">
                    <a:latin typeface="仿宋" panose="02010609060101010101" charset="-122"/>
                    <a:ea typeface="仿宋" panose="02010609060101010101" charset="-122"/>
                    <a:cs typeface="仿宋" panose="02010609060101010101" charset="-122"/>
                  </a:rPr>
                  <a:t>总跳跃步数，或者告诉它们消息永远不可能传递给</a:t>
                </a:r>
                <a:r>
                  <a:rPr lang="en-US" altLang="zh-CN" sz="2400">
                    <a:latin typeface="仿宋" panose="02010609060101010101" charset="-122"/>
                    <a:ea typeface="仿宋" panose="02010609060101010101" charset="-122"/>
                    <a:cs typeface="仿宋" panose="02010609060101010101" charset="-122"/>
                  </a:rPr>
                  <a:t> 1 </a:t>
                </a:r>
                <a:r>
                  <a:rPr lang="zh-CN" altLang="en-US" sz="2400">
                    <a:latin typeface="仿宋" panose="02010609060101010101" charset="-122"/>
                    <a:ea typeface="仿宋" panose="02010609060101010101" charset="-122"/>
                    <a:cs typeface="仿宋" panose="02010609060101010101" charset="-122"/>
                  </a:rPr>
                  <a:t>号</a:t>
                </a:r>
                <a:r>
                  <a:rPr lang="en-US" altLang="zh-CN" sz="2400">
                    <a:latin typeface="仿宋" panose="02010609060101010101" charset="-122"/>
                    <a:ea typeface="仿宋" panose="02010609060101010101" charset="-122"/>
                    <a:cs typeface="仿宋" panose="02010609060101010101" charset="-122"/>
                  </a:rPr>
                  <a:t> dog</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333375" y="680085"/>
                <a:ext cx="11525250" cy="37846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242570" y="4855845"/>
                <a:ext cx="10416540" cy="460375"/>
              </a:xfrm>
              <a:prstGeom prst="rect">
                <a:avLst/>
              </a:prstGeom>
              <a:noFill/>
            </p:spPr>
            <p:txBody>
              <a:bodyPr wrap="square" rtlCol="0">
                <a:spAutoFit/>
              </a:bodyPr>
              <a:p>
                <a:r>
                  <a:rPr lang="zh-CN" altLang="en-US" sz="2400" b="1">
                    <a:latin typeface="Cambria Math" panose="02040503050406030204" charset="0"/>
                    <a:ea typeface="宋体" panose="02010600030101010101" pitchFamily="2" charset="-122"/>
                    <a:cs typeface="Cambria Math" panose="02040503050406030204" charset="0"/>
                  </a:rPr>
                  <a:t>数据范围：</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𝑝</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30000</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2</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𝑚</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30000</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0</m:t>
                    </m:r>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𝐵</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&lt;</m:t>
                    </m:r>
                    <m:r>
                      <a:rPr lang="en-US" altLang="zh-CN" sz="2400" i="1">
                        <a:latin typeface="Cambria Math" panose="02040503050406030204" charset="0"/>
                        <a:ea typeface="MS Mincho" panose="02020609040205080304" charset="-128"/>
                        <a:cs typeface="Cambria Math" panose="02040503050406030204" charset="0"/>
                      </a:rPr>
                      <m:t>30000</m:t>
                    </m:r>
                  </m:oMath>
                </a14:m>
                <a:endParaRPr lang="en-US" altLang="zh-CN" sz="2400" i="1">
                  <a:latin typeface="仿宋" panose="02010609060101010101" charset="-122"/>
                  <a:ea typeface="仿宋" panose="02010609060101010101" charset="-122"/>
                  <a:cs typeface="仿宋" panose="02010609060101010101"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42570" y="4855845"/>
                <a:ext cx="10416540" cy="460375"/>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410845" y="613410"/>
                <a:ext cx="10957560" cy="5323205"/>
              </a:xfrm>
              <a:prstGeom prst="rect">
                <a:avLst/>
              </a:prstGeom>
              <a:noFill/>
            </p:spPr>
            <p:txBody>
              <a:bodyPr wrap="square" rtlCol="0">
                <a:spAutoFit/>
              </a:bodyPr>
              <a:p>
                <a:r>
                  <a:rPr lang="zh-CN" altLang="en-US" sz="2000">
                    <a:latin typeface="仿宋" panose="02010609060101010101" charset="-122"/>
                    <a:ea typeface="仿宋" panose="02010609060101010101" charset="-122"/>
                    <a:cs typeface="仿宋" panose="02010609060101010101" charset="-122"/>
                  </a:rPr>
                  <a:t>容易看出这是一个最短路问题，对于第</a:t>
                </a:r>
                <a:r>
                  <a:rPr lang="en-US" altLang="zh-CN" sz="2000">
                    <a:latin typeface="仿宋" panose="02010609060101010101" charset="-122"/>
                    <a:ea typeface="仿宋" panose="02010609060101010101" charset="-122"/>
                    <a:cs typeface="仿宋" panose="02010609060101010101" charset="-122"/>
                  </a:rPr>
                  <a:t> i </a:t>
                </a:r>
                <a:r>
                  <a:rPr lang="zh-CN" altLang="en-US" sz="2000">
                    <a:latin typeface="仿宋" panose="02010609060101010101" charset="-122"/>
                    <a:ea typeface="仿宋" panose="02010609060101010101" charset="-122"/>
                    <a:cs typeface="仿宋" panose="02010609060101010101" charset="-122"/>
                  </a:rPr>
                  <a:t>条</a:t>
                </a:r>
                <a:r>
                  <a:rPr lang="en-US" altLang="zh-CN" sz="2000">
                    <a:latin typeface="仿宋" panose="02010609060101010101" charset="-122"/>
                    <a:ea typeface="仿宋" panose="02010609060101010101" charset="-122"/>
                    <a:cs typeface="仿宋" panose="02010609060101010101" charset="-122"/>
                  </a:rPr>
                  <a:t> dog</a:t>
                </a:r>
                <a:r>
                  <a:rPr lang="zh-CN" altLang="en-US" sz="2000">
                    <a:latin typeface="仿宋" panose="02010609060101010101" charset="-122"/>
                    <a:ea typeface="仿宋" panose="02010609060101010101" charset="-122"/>
                    <a:cs typeface="仿宋" panose="02010609060101010101" charset="-122"/>
                  </a:rPr>
                  <a:t>，它能到达的地方只有</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𝐵</m:t>
                        </m:r>
                      </m:e>
                      <m:sub>
                        <m:r>
                          <a:rPr lang="en-US" altLang="zh-CN" sz="2000" i="1">
                            <a:latin typeface="Cambria Math" panose="02040503050406030204" charset="0"/>
                            <a:ea typeface="仿宋" panose="02010609060101010101" charset="-122"/>
                            <a:cs typeface="Cambria Math" panose="02040503050406030204" charset="0"/>
                          </a:rPr>
                          <m:t>𝑖</m:t>
                        </m:r>
                      </m:sub>
                    </m:sSub>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𝑘</m:t>
                    </m:r>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𝑝</m:t>
                        </m:r>
                      </m:e>
                      <m:sub>
                        <m:r>
                          <a:rPr lang="en-US" altLang="zh-CN" sz="2000" i="1">
                            <a:latin typeface="Cambria Math" panose="02040503050406030204" charset="0"/>
                            <a:ea typeface="仿宋" panose="02010609060101010101" charset="-122"/>
                            <a:cs typeface="Cambria Math" panose="02040503050406030204" charset="0"/>
                          </a:rPr>
                          <m:t>𝑖</m:t>
                        </m:r>
                      </m:sub>
                    </m:sSub>
                  </m:oMath>
                </a14:m>
                <a:r>
                  <a:rPr lang="en-US" altLang="zh-CN" sz="2000">
                    <a:latin typeface="仿宋" panose="02010609060101010101" charset="-122"/>
                    <a:ea typeface="仿宋" panose="02010609060101010101" charset="-122"/>
                    <a:cs typeface="仿宋" panose="02010609060101010101" charset="-122"/>
                  </a:rPr>
                  <a:t>(</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MS Mincho" panose="02020609040205080304" charset="-128"/>
                            <a:cs typeface="Cambria Math" panose="02040503050406030204" charset="0"/>
                          </a:rPr>
                          <m:t>0</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𝐵</m:t>
                        </m:r>
                      </m:e>
                      <m:sub>
                        <m:r>
                          <a:rPr lang="en-US" altLang="zh-CN" sz="2000" i="1">
                            <a:latin typeface="Cambria Math" panose="02040503050406030204" charset="0"/>
                            <a:ea typeface="仿宋" panose="02010609060101010101" charset="-122"/>
                            <a:cs typeface="Cambria Math" panose="02040503050406030204" charset="0"/>
                          </a:rPr>
                          <m:t>𝑖</m:t>
                        </m:r>
                      </m:sub>
                    </m:sSub>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𝑘</m:t>
                    </m:r>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𝑝</m:t>
                        </m:r>
                      </m:e>
                      <m:sub>
                        <m:r>
                          <a:rPr lang="en-US" altLang="zh-CN" sz="2000" i="1">
                            <a:latin typeface="Cambria Math" panose="02040503050406030204" charset="0"/>
                            <a:ea typeface="仿宋" panose="02010609060101010101" charset="-122"/>
                            <a:cs typeface="Cambria Math" panose="02040503050406030204" charset="0"/>
                          </a:rPr>
                          <m:t>𝑖</m:t>
                        </m:r>
                      </m:sub>
                    </m:sSub>
                    <m:r>
                      <a:rPr lang="en-US" altLang="zh-CN" sz="2000" i="1">
                        <a:latin typeface="Cambria Math" panose="02040503050406030204" charset="0"/>
                        <a:ea typeface="MS Mincho" panose="02020609040205080304" charset="-128"/>
                        <a:cs typeface="Cambria Math" panose="02040503050406030204" charset="0"/>
                      </a:rPr>
                      <m:t>&lt;</m:t>
                    </m:r>
                    <m:r>
                      <a:rPr lang="en-US" altLang="zh-CN" sz="2000" i="1">
                        <a:latin typeface="Cambria Math" panose="02040503050406030204" charset="0"/>
                        <a:ea typeface="仿宋" panose="02010609060101010101" charset="-122"/>
                        <a:cs typeface="Cambria Math" panose="02040503050406030204" charset="0"/>
                      </a:rPr>
                      <m:t>𝑛</m:t>
                    </m:r>
                  </m:oMath>
                </a14:m>
                <a:r>
                  <a:rPr lang="en-US" altLang="zh-CN" sz="2000">
                    <a:latin typeface="仿宋" panose="02010609060101010101" charset="-122"/>
                    <a:ea typeface="仿宋" panose="02010609060101010101" charset="-122"/>
                    <a:cs typeface="仿宋" panose="02010609060101010101" charset="-122"/>
                  </a:rPr>
                  <a:t>)</a:t>
                </a:r>
                <a:r>
                  <a:rPr lang="zh-CN" altLang="en-US" sz="2000">
                    <a:latin typeface="仿宋" panose="02010609060101010101" charset="-122"/>
                    <a:ea typeface="仿宋" panose="02010609060101010101" charset="-122"/>
                    <a:cs typeface="仿宋" panose="02010609060101010101" charset="-122"/>
                  </a:rPr>
                  <a:t>，我们处理一下它到达这些点的跳跃次数作为边权，将</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𝐵</m:t>
                        </m:r>
                      </m:e>
                      <m:sub>
                        <m:r>
                          <a:rPr lang="en-US" altLang="zh-CN" sz="2000" i="1">
                            <a:latin typeface="Cambria Math" panose="02040503050406030204" charset="0"/>
                            <a:ea typeface="仿宋" panose="02010609060101010101" charset="-122"/>
                            <a:cs typeface="Cambria Math" panose="02040503050406030204" charset="0"/>
                          </a:rPr>
                          <m:t>𝑖</m:t>
                        </m:r>
                      </m:sub>
                    </m:sSub>
                    <m:r>
                      <a:rPr lang="en-US" altLang="zh-CN" sz="2000" i="1">
                        <a:latin typeface="Cambria Math" panose="02040503050406030204" charset="0"/>
                        <a:ea typeface="MS Mincho" panose="02020609040205080304" charset="-128"/>
                        <a:cs typeface="Cambria Math" panose="02040503050406030204" charset="0"/>
                      </a:rPr>
                      <m:t> </m:t>
                    </m:r>
                  </m:oMath>
                </a14:m>
                <a:r>
                  <a:rPr lang="zh-CN" altLang="en-US" sz="2000">
                    <a:latin typeface="仿宋" panose="02010609060101010101" charset="-122"/>
                    <a:ea typeface="仿宋" panose="02010609060101010101" charset="-122"/>
                    <a:cs typeface="仿宋" panose="02010609060101010101" charset="-122"/>
                  </a:rPr>
                  <a:t>与这些点建立单向边即可。不过如果这样连边的话，最坏情况下就会出现</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𝑛𝑚</m:t>
                    </m:r>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条边，很明显空间复杂度高了。但代码中要注意，我们的起点是</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𝐵</m:t>
                        </m:r>
                      </m:e>
                      <m:sub>
                        <m:r>
                          <a:rPr lang="en-US" altLang="zh-CN" sz="2000" i="1">
                            <a:latin typeface="Cambria Math" panose="02040503050406030204" charset="0"/>
                            <a:ea typeface="MS Mincho" panose="02020609040205080304" charset="-128"/>
                            <a:cs typeface="Cambria Math" panose="02040503050406030204" charset="0"/>
                          </a:rPr>
                          <m:t>0</m:t>
                        </m:r>
                      </m:sub>
                    </m:sSub>
                  </m:oMath>
                </a14:m>
                <a:r>
                  <a:rPr lang="zh-CN" altLang="en-US" sz="2000">
                    <a:latin typeface="仿宋" panose="02010609060101010101" charset="-122"/>
                    <a:ea typeface="仿宋" panose="02010609060101010101" charset="-122"/>
                    <a:cs typeface="仿宋" panose="02010609060101010101" charset="-122"/>
                  </a:rPr>
                  <a:t>，终点是</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𝐵</m:t>
                        </m:r>
                      </m:e>
                      <m:sub>
                        <m:r>
                          <a:rPr lang="en-US" altLang="zh-CN" sz="2000" i="1">
                            <a:latin typeface="Cambria Math" panose="02040503050406030204" charset="0"/>
                            <a:ea typeface="MS Mincho" panose="02020609040205080304" charset="-128"/>
                            <a:cs typeface="Cambria Math" panose="02040503050406030204" charset="0"/>
                          </a:rPr>
                          <m:t>1</m:t>
                        </m:r>
                      </m:sub>
                    </m:sSub>
                  </m:oMath>
                </a14:m>
                <a:r>
                  <a:rPr lang="zh-CN" altLang="en-US" sz="2000">
                    <a:latin typeface="仿宋" panose="02010609060101010101" charset="-122"/>
                    <a:ea typeface="仿宋" panose="02010609060101010101" charset="-122"/>
                    <a:cs typeface="仿宋" panose="02010609060101010101" charset="-122"/>
                  </a:rPr>
                  <a:t>，这样跑最短路的话，我们就可以收获到</a:t>
                </a:r>
                <a:r>
                  <a:rPr lang="en-US" altLang="zh-CN" sz="2000">
                    <a:latin typeface="仿宋" panose="02010609060101010101" charset="-122"/>
                    <a:ea typeface="仿宋" panose="02010609060101010101" charset="-122"/>
                    <a:cs typeface="仿宋" panose="02010609060101010101" charset="-122"/>
                  </a:rPr>
                  <a:t> 80pts </a:t>
                </a:r>
                <a:r>
                  <a:rPr lang="zh-CN" altLang="en-US" sz="2000">
                    <a:latin typeface="仿宋" panose="02010609060101010101" charset="-122"/>
                    <a:ea typeface="仿宋" panose="02010609060101010101" charset="-122"/>
                    <a:cs typeface="仿宋" panose="02010609060101010101" charset="-122"/>
                  </a:rPr>
                  <a:t>的好成绩了。</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这里再给出另一种分层图的建图方法，当我们连</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𝑢</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𝑣</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𝑝</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𝑢</m:t>
                    </m:r>
                    <m:r>
                      <a:rPr lang="en-US" altLang="zh-CN" sz="2000" i="1">
                        <a:latin typeface="Cambria Math" panose="02040503050406030204" charset="0"/>
                        <a:ea typeface="MS Mincho" panose="02020609040205080304" charset="-128"/>
                        <a:cs typeface="Cambria Math" panose="02040503050406030204" charset="0"/>
                      </a:rPr>
                      <m:t>&lt;</m:t>
                    </m:r>
                    <m:r>
                      <a:rPr lang="en-US" altLang="zh-CN" sz="2000" i="1">
                        <a:latin typeface="Cambria Math" panose="02040503050406030204" charset="0"/>
                        <a:ea typeface="仿宋" panose="02010609060101010101" charset="-122"/>
                        <a:cs typeface="Cambria Math" panose="02040503050406030204" charset="0"/>
                      </a:rPr>
                      <m:t>𝑣</m:t>
                    </m:r>
                    <m:r>
                      <a:rPr lang="en-US" altLang="zh-CN" sz="2000" i="1">
                        <a:latin typeface="Cambria Math" panose="02040503050406030204" charset="0"/>
                        <a:ea typeface="MS Mincho" panose="02020609040205080304" charset="-128"/>
                        <a:cs typeface="Cambria Math" panose="02040503050406030204" charset="0"/>
                      </a:rPr>
                      <m:t>&lt;</m:t>
                    </m:r>
                    <m:r>
                      <a:rPr lang="en-US" altLang="zh-CN" sz="2000" i="1">
                        <a:latin typeface="Cambria Math" panose="02040503050406030204" charset="0"/>
                        <a:ea typeface="仿宋" panose="02010609060101010101" charset="-122"/>
                        <a:cs typeface="Cambria Math" panose="02040503050406030204" charset="0"/>
                      </a:rPr>
                      <m:t>𝑝</m:t>
                    </m:r>
                    <m:r>
                      <a:rPr lang="en-US" altLang="zh-CN" sz="2000" i="1">
                        <a:latin typeface="Cambria Math" panose="02040503050406030204" charset="0"/>
                        <a:ea typeface="MS Mincho" panose="02020609040205080304" charset="-128"/>
                        <a:cs typeface="Cambria Math" panose="02040503050406030204" charset="0"/>
                      </a:rPr>
                      <m:t>)</m:t>
                    </m:r>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这条边时，其实可以拆成</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𝑢</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𝑣</m:t>
                    </m:r>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和</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𝑣</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𝑝</m:t>
                    </m:r>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这两条边，表面上看边数是增多了，但你会发现这样做在没有重边的情况下，边数的上界就只有</a:t>
                </a:r>
                <a:r>
                  <a:rPr lang="en-US" altLang="zh-CN" sz="2000">
                    <a:latin typeface="仿宋" panose="02010609060101010101" charset="-122"/>
                    <a:ea typeface="仿宋" panose="02010609060101010101" charset="-122"/>
                    <a:cs typeface="仿宋" panose="02010609060101010101" charset="-122"/>
                  </a:rPr>
                  <a:t> n </a:t>
                </a:r>
                <a:r>
                  <a:rPr lang="zh-CN" altLang="en-US" sz="2000">
                    <a:latin typeface="仿宋" panose="02010609060101010101" charset="-122"/>
                    <a:ea typeface="仿宋" panose="02010609060101010101" charset="-122"/>
                    <a:cs typeface="仿宋" panose="02010609060101010101" charset="-122"/>
                  </a:rPr>
                  <a:t>了，因为两个相邻的点之间只有一条边。（我们可以暴力判重）但我们会发现这样做是错的，因为我们可能在还没有找到那个对应的</a:t>
                </a:r>
                <a:r>
                  <a:rPr lang="en-US" altLang="zh-CN" sz="2000">
                    <a:latin typeface="仿宋" panose="02010609060101010101" charset="-122"/>
                    <a:ea typeface="仿宋" panose="02010609060101010101" charset="-122"/>
                    <a:cs typeface="仿宋" panose="02010609060101010101" charset="-122"/>
                  </a:rPr>
                  <a:t> dog </a:t>
                </a:r>
                <a:r>
                  <a:rPr lang="zh-CN" altLang="en-US" sz="2000">
                    <a:latin typeface="仿宋" panose="02010609060101010101" charset="-122"/>
                    <a:ea typeface="仿宋" panose="02010609060101010101" charset="-122"/>
                    <a:cs typeface="仿宋" panose="02010609060101010101" charset="-122"/>
                  </a:rPr>
                  <a:t>的时候就走上了只有那个</a:t>
                </a:r>
                <a:r>
                  <a:rPr lang="en-US" altLang="zh-CN" sz="2000">
                    <a:latin typeface="仿宋" panose="02010609060101010101" charset="-122"/>
                    <a:ea typeface="仿宋" panose="02010609060101010101" charset="-122"/>
                    <a:cs typeface="仿宋" panose="02010609060101010101" charset="-122"/>
                  </a:rPr>
                  <a:t> dog </a:t>
                </a:r>
                <a:r>
                  <a:rPr lang="zh-CN" altLang="en-US" sz="2000">
                    <a:latin typeface="仿宋" panose="02010609060101010101" charset="-122"/>
                    <a:ea typeface="仿宋" panose="02010609060101010101" charset="-122"/>
                    <a:cs typeface="仿宋" panose="02010609060101010101" charset="-122"/>
                  </a:rPr>
                  <a:t>能到达的点，所以我们考虑建立分层图来避免这个问题，我们对于每个点建立</a:t>
                </a:r>
                <a:r>
                  <a:rPr lang="en-US" altLang="zh-CN" sz="2000">
                    <a:latin typeface="仿宋" panose="02010609060101010101" charset="-122"/>
                    <a:ea typeface="仿宋" panose="02010609060101010101" charset="-122"/>
                    <a:cs typeface="仿宋" panose="02010609060101010101" charset="-122"/>
                  </a:rPr>
                  <a:t> n </a:t>
                </a:r>
                <a:r>
                  <a:rPr lang="zh-CN" altLang="en-US" sz="2000">
                    <a:latin typeface="仿宋" panose="02010609060101010101" charset="-122"/>
                    <a:ea typeface="仿宋" panose="02010609060101010101" charset="-122"/>
                    <a:cs typeface="仿宋" panose="02010609060101010101" charset="-122"/>
                  </a:rPr>
                  <a:t>个额外的点表示它，然后现在我们就有一个</a:t>
                </a:r>
                <a:r>
                  <a:rPr lang="en-US" altLang="zh-CN" sz="2000">
                    <a:latin typeface="仿宋" panose="02010609060101010101" charset="-122"/>
                    <a:ea typeface="仿宋" panose="02010609060101010101" charset="-122"/>
                    <a:cs typeface="仿宋" panose="02010609060101010101" charset="-122"/>
                  </a:rPr>
                  <a:t> n+1 </a:t>
                </a:r>
                <a:r>
                  <a:rPr lang="zh-CN" altLang="en-US" sz="2000">
                    <a:latin typeface="仿宋" panose="02010609060101010101" charset="-122"/>
                    <a:ea typeface="仿宋" panose="02010609060101010101" charset="-122"/>
                    <a:cs typeface="仿宋" panose="02010609060101010101" charset="-122"/>
                  </a:rPr>
                  <a:t>层，每层有</a:t>
                </a:r>
                <a:r>
                  <a:rPr lang="en-US" altLang="zh-CN" sz="2000">
                    <a:latin typeface="仿宋" panose="02010609060101010101" charset="-122"/>
                    <a:ea typeface="仿宋" panose="02010609060101010101" charset="-122"/>
                    <a:cs typeface="仿宋" panose="02010609060101010101" charset="-122"/>
                  </a:rPr>
                  <a:t> n </a:t>
                </a:r>
                <a:r>
                  <a:rPr lang="zh-CN" altLang="en-US" sz="2000">
                    <a:latin typeface="仿宋" panose="02010609060101010101" charset="-122"/>
                    <a:ea typeface="仿宋" panose="02010609060101010101" charset="-122"/>
                    <a:cs typeface="仿宋" panose="02010609060101010101" charset="-122"/>
                  </a:rPr>
                  <a:t>个数的图。这里认为第</a:t>
                </a:r>
                <a:r>
                  <a:rPr lang="en-US" altLang="zh-CN" sz="2000">
                    <a:latin typeface="仿宋" panose="02010609060101010101" charset="-122"/>
                    <a:ea typeface="仿宋" panose="02010609060101010101" charset="-122"/>
                    <a:cs typeface="仿宋" panose="02010609060101010101" charset="-122"/>
                  </a:rPr>
                  <a:t> n+1 </a:t>
                </a:r>
                <a:r>
                  <a:rPr lang="zh-CN" altLang="en-US" sz="2000">
                    <a:latin typeface="仿宋" panose="02010609060101010101" charset="-122"/>
                    <a:ea typeface="仿宋" panose="02010609060101010101" charset="-122"/>
                    <a:cs typeface="仿宋" panose="02010609060101010101" charset="-122"/>
                  </a:rPr>
                  <a:t>层是原图，之前对于每个点建立的额外点向原点连</a:t>
                </a:r>
                <a:r>
                  <a:rPr lang="en-US" altLang="zh-CN" sz="2000">
                    <a:latin typeface="仿宋" panose="02010609060101010101" charset="-122"/>
                    <a:ea typeface="仿宋" panose="02010609060101010101" charset="-122"/>
                    <a:cs typeface="仿宋" panose="02010609060101010101" charset="-122"/>
                  </a:rPr>
                  <a:t> 0 </a:t>
                </a:r>
                <a:r>
                  <a:rPr lang="zh-CN" altLang="en-US" sz="2000">
                    <a:latin typeface="仿宋" panose="02010609060101010101" charset="-122"/>
                    <a:ea typeface="仿宋" panose="02010609060101010101" charset="-122"/>
                    <a:cs typeface="仿宋" panose="02010609060101010101" charset="-122"/>
                  </a:rPr>
                  <a:t>边。在第</a:t>
                </a:r>
                <a:r>
                  <a:rPr lang="en-US" altLang="zh-CN" sz="2000">
                    <a:latin typeface="仿宋" panose="02010609060101010101" charset="-122"/>
                    <a:ea typeface="仿宋" panose="02010609060101010101" charset="-122"/>
                    <a:cs typeface="仿宋" panose="02010609060101010101" charset="-122"/>
                  </a:rPr>
                  <a:t> k </a:t>
                </a:r>
                <a:r>
                  <a:rPr lang="zh-CN" altLang="en-US" sz="2000">
                    <a:latin typeface="仿宋" panose="02010609060101010101" charset="-122"/>
                    <a:ea typeface="仿宋" panose="02010609060101010101" charset="-122"/>
                    <a:cs typeface="仿宋" panose="02010609060101010101" charset="-122"/>
                  </a:rPr>
                  <a:t>层上，我们连的边全是跳跃能力为</a:t>
                </a:r>
                <a:r>
                  <a:rPr lang="en-US" altLang="zh-CN" sz="2000">
                    <a:latin typeface="仿宋" panose="02010609060101010101" charset="-122"/>
                    <a:ea typeface="仿宋" panose="02010609060101010101" charset="-122"/>
                    <a:cs typeface="仿宋" panose="02010609060101010101" charset="-122"/>
                  </a:rPr>
                  <a:t> k </a:t>
                </a:r>
                <a:r>
                  <a:rPr lang="zh-CN" altLang="en-US" sz="2000">
                    <a:latin typeface="仿宋" panose="02010609060101010101" charset="-122"/>
                    <a:ea typeface="仿宋" panose="02010609060101010101" charset="-122"/>
                    <a:cs typeface="仿宋" panose="02010609060101010101" charset="-122"/>
                  </a:rPr>
                  <a:t>的</a:t>
                </a:r>
                <a:r>
                  <a:rPr lang="en-US" altLang="zh-CN" sz="2000">
                    <a:latin typeface="仿宋" panose="02010609060101010101" charset="-122"/>
                    <a:ea typeface="仿宋" panose="02010609060101010101" charset="-122"/>
                    <a:cs typeface="仿宋" panose="02010609060101010101" charset="-122"/>
                  </a:rPr>
                  <a:t> dog </a:t>
                </a:r>
                <a:r>
                  <a:rPr lang="zh-CN" altLang="en-US" sz="2000">
                    <a:latin typeface="仿宋" panose="02010609060101010101" charset="-122"/>
                    <a:ea typeface="仿宋" panose="02010609060101010101" charset="-122"/>
                    <a:cs typeface="仿宋" panose="02010609060101010101" charset="-122"/>
                  </a:rPr>
                  <a:t>自己能跳到的点。然后对于起点，我们让起点向它的所有</a:t>
                </a:r>
                <a:r>
                  <a:rPr lang="en-US" altLang="zh-CN" sz="2000">
                    <a:latin typeface="仿宋" panose="02010609060101010101" charset="-122"/>
                    <a:ea typeface="仿宋" panose="02010609060101010101" charset="-122"/>
                    <a:cs typeface="仿宋" panose="02010609060101010101" charset="-122"/>
                  </a:rPr>
                  <a:t> n </a:t>
                </a:r>
                <a:r>
                  <a:rPr lang="zh-CN" altLang="en-US" sz="2000">
                    <a:latin typeface="仿宋" panose="02010609060101010101" charset="-122"/>
                    <a:ea typeface="仿宋" panose="02010609060101010101" charset="-122"/>
                    <a:cs typeface="仿宋" panose="02010609060101010101" charset="-122"/>
                  </a:rPr>
                  <a:t>个额外点连</a:t>
                </a:r>
                <a:r>
                  <a:rPr lang="en-US" altLang="zh-CN" sz="2000">
                    <a:latin typeface="仿宋" panose="02010609060101010101" charset="-122"/>
                    <a:ea typeface="仿宋" panose="02010609060101010101" charset="-122"/>
                    <a:cs typeface="仿宋" panose="02010609060101010101" charset="-122"/>
                  </a:rPr>
                  <a:t> 0 </a:t>
                </a:r>
                <a:r>
                  <a:rPr lang="zh-CN" altLang="en-US" sz="2000">
                    <a:latin typeface="仿宋" panose="02010609060101010101" charset="-122"/>
                    <a:ea typeface="仿宋" panose="02010609060101010101" charset="-122"/>
                    <a:cs typeface="仿宋" panose="02010609060101010101" charset="-122"/>
                  </a:rPr>
                  <a:t>边。并且在输入的时候这个层上的额外点向原点连</a:t>
                </a:r>
                <a:r>
                  <a:rPr lang="en-US" altLang="zh-CN" sz="2000">
                    <a:latin typeface="仿宋" panose="02010609060101010101" charset="-122"/>
                    <a:ea typeface="仿宋" panose="02010609060101010101" charset="-122"/>
                    <a:cs typeface="仿宋" panose="02010609060101010101" charset="-122"/>
                  </a:rPr>
                  <a:t> 0 </a:t>
                </a:r>
                <a:r>
                  <a:rPr lang="zh-CN" altLang="en-US" sz="2000">
                    <a:latin typeface="仿宋" panose="02010609060101010101" charset="-122"/>
                    <a:ea typeface="仿宋" panose="02010609060101010101" charset="-122"/>
                    <a:cs typeface="仿宋" panose="02010609060101010101" charset="-122"/>
                  </a:rPr>
                  <a:t>边。细心的同学已经发现了，这样做边数还是</a:t>
                </a:r>
                <a:r>
                  <a:rPr lang="en-US" altLang="zh-CN" sz="2000">
                    <a:latin typeface="仿宋" panose="02010609060101010101" charset="-122"/>
                    <a:ea typeface="仿宋" panose="02010609060101010101" charset="-122"/>
                    <a:cs typeface="仿宋" panose="02010609060101010101" charset="-122"/>
                  </a:rPr>
                  <a:t> nm </a:t>
                </a:r>
                <a:r>
                  <a:rPr lang="zh-CN" altLang="en-US" sz="2000">
                    <a:latin typeface="仿宋" panose="02010609060101010101" charset="-122"/>
                    <a:ea typeface="仿宋" panose="02010609060101010101" charset="-122"/>
                    <a:cs typeface="仿宋" panose="02010609060101010101" charset="-122"/>
                  </a:rPr>
                  <a:t>的。</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之前我们说根号分治的思想在于平衡，现在我们有两种建图方法，那能不能想个办法结合一下两种方法来降低时空复杂度呢？</a:t>
                </a:r>
                <a:endParaRPr lang="zh-CN" altLang="en-US" sz="2000">
                  <a:latin typeface="仿宋" panose="02010609060101010101" charset="-122"/>
                  <a:ea typeface="仿宋" panose="02010609060101010101" charset="-122"/>
                  <a:cs typeface="仿宋" panose="02010609060101010101"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410845" y="613410"/>
                <a:ext cx="10957560" cy="5323205"/>
              </a:xfrm>
              <a:prstGeom prst="rect">
                <a:avLst/>
              </a:prstGeom>
              <a:blipFill rotWithShape="1">
                <a:blip r:embed="rId1"/>
                <a:stretch>
                  <a:fillRect/>
                </a:stretch>
              </a:blipFill>
            </p:spPr>
            <p:txBody>
              <a:bodyPr/>
              <a:lstStyle/>
              <a:p>
                <a:r>
                  <a:rPr lang="zh-CN" altLang="en-US">
                    <a:noFill/>
                  </a:rPr>
                  <a:t> </a:t>
                </a:r>
              </a:p>
            </p:txBody>
          </p:sp>
        </mc:Fallback>
      </mc:AlternateContent>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290195" y="1087120"/>
                <a:ext cx="11506200" cy="4659630"/>
              </a:xfrm>
              <a:prstGeom prst="rect">
                <a:avLst/>
              </a:prstGeom>
              <a:noFill/>
            </p:spPr>
            <p:txBody>
              <a:bodyPr wrap="square" rtlCol="0">
                <a:spAutoFit/>
              </a:bodyPr>
              <a:p>
                <a:r>
                  <a:rPr lang="zh-CN" altLang="en-US" sz="2000">
                    <a:latin typeface="仿宋" panose="02010609060101010101" charset="-122"/>
                    <a:ea typeface="仿宋" panose="02010609060101010101" charset="-122"/>
                    <a:cs typeface="仿宋" panose="02010609060101010101" charset="-122"/>
                  </a:rPr>
                  <a:t>思考如何根号分治。可以这样做，在输入时，如果</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𝑝</m:t>
                        </m:r>
                      </m:e>
                      <m:sub>
                        <m:r>
                          <a:rPr lang="en-US" altLang="zh-CN" sz="2000" i="1">
                            <a:latin typeface="Cambria Math" panose="02040503050406030204" charset="0"/>
                            <a:ea typeface="仿宋" panose="02010609060101010101" charset="-122"/>
                            <a:cs typeface="Cambria Math" panose="02040503050406030204" charset="0"/>
                          </a:rPr>
                          <m:t>𝑖</m:t>
                        </m:r>
                      </m:sub>
                    </m:sSub>
                    <m:r>
                      <a:rPr lang="en-US" altLang="zh-CN" sz="2000" i="1">
                        <a:latin typeface="Cambria Math" panose="02040503050406030204" charset="0"/>
                        <a:ea typeface="MS Mincho" panose="02020609040205080304" charset="-128"/>
                        <a:cs typeface="Cambria Math" panose="02040503050406030204" charset="0"/>
                      </a:rPr>
                      <m:t>≤</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oMath>
                </a14:m>
                <a:r>
                  <a:rPr lang="zh-CN" altLang="en-US" sz="2000">
                    <a:latin typeface="仿宋" panose="02010609060101010101" charset="-122"/>
                    <a:ea typeface="仿宋" panose="02010609060101010101" charset="-122"/>
                    <a:cs typeface="仿宋" panose="02010609060101010101" charset="-122"/>
                  </a:rPr>
                  <a:t>，那我们就采用分层图的方法，因为这样就只有</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层了，所以这样做这一部分时空复杂度为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𝑂</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𝑛</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r>
                      <a:rPr lang="en-US" altLang="zh-CN" sz="2000" i="1">
                        <a:latin typeface="Cambria Math" panose="02040503050406030204" charset="0"/>
                        <a:ea typeface="MS Mincho" panose="02020609040205080304" charset="-128"/>
                        <a:cs typeface="Cambria Math" panose="02040503050406030204" charset="0"/>
                      </a:rPr>
                      <m:t>) </m:t>
                    </m:r>
                  </m:oMath>
                </a14:m>
                <a:r>
                  <a:rPr lang="zh-CN" altLang="en-US" sz="2000">
                    <a:latin typeface="Cambria Math" panose="02040503050406030204" charset="0"/>
                    <a:ea typeface="宋体" panose="02010600030101010101" pitchFamily="2" charset="-122"/>
                    <a:cs typeface="Cambria Math" panose="02040503050406030204" charset="0"/>
                  </a:rPr>
                  <a:t>。</a:t>
                </a:r>
                <a:endParaRPr lang="zh-CN" altLang="en-US" sz="2000">
                  <a:latin typeface="Cambria Math" panose="02040503050406030204" charset="0"/>
                  <a:ea typeface="宋体" panose="02010600030101010101" pitchFamily="2" charset="-122"/>
                  <a:cs typeface="Cambria Math" panose="02040503050406030204" charset="0"/>
                </a:endParaRPr>
              </a:p>
              <a:p>
                <a:endParaRPr lang="zh-CN" altLang="en-US" sz="2000">
                  <a:latin typeface="Cambria Math" panose="02040503050406030204" charset="0"/>
                  <a:ea typeface="宋体" panose="02010600030101010101" pitchFamily="2" charset="-122"/>
                  <a:cs typeface="Cambria Math" panose="02040503050406030204" charset="0"/>
                </a:endParaRPr>
              </a:p>
              <a:p>
                <a:r>
                  <a:rPr lang="zh-CN" altLang="en-US" sz="2000">
                    <a:latin typeface="仿宋" panose="02010609060101010101" charset="-122"/>
                    <a:ea typeface="仿宋" panose="02010609060101010101" charset="-122"/>
                    <a:cs typeface="仿宋" panose="02010609060101010101" charset="-122"/>
                  </a:rPr>
                  <a:t>如果</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𝑝</m:t>
                        </m:r>
                      </m:e>
                      <m:sub>
                        <m:r>
                          <a:rPr lang="en-US" altLang="zh-CN" sz="2000" i="1">
                            <a:latin typeface="Cambria Math" panose="02040503050406030204" charset="0"/>
                            <a:ea typeface="仿宋" panose="02010609060101010101" charset="-122"/>
                            <a:cs typeface="Cambria Math" panose="02040503050406030204" charset="0"/>
                          </a:rPr>
                          <m:t>𝑖</m:t>
                        </m:r>
                      </m:sub>
                    </m:sSub>
                    <m:r>
                      <a:rPr lang="en-US" altLang="zh-CN" sz="2000" i="1">
                        <a:latin typeface="Cambria Math" panose="02040503050406030204" charset="0"/>
                        <a:ea typeface="MS Mincho" panose="02020609040205080304" charset="-128"/>
                        <a:cs typeface="Cambria Math" panose="02040503050406030204" charset="0"/>
                      </a:rPr>
                      <m:t>&gt;</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oMath>
                </a14:m>
                <a:r>
                  <a:rPr lang="zh-CN" altLang="en-US" sz="2000">
                    <a:latin typeface="仿宋" panose="02010609060101010101" charset="-122"/>
                    <a:ea typeface="仿宋" panose="02010609060101010101" charset="-122"/>
                    <a:cs typeface="仿宋" panose="02010609060101010101" charset="-122"/>
                  </a:rPr>
                  <a:t>，那我们就采取暴力连边，因为此时我们能跳到的点不超过</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个，所以这一部分的时空复杂度也均为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𝑂</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𝑛</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r>
                      <a:rPr lang="en-US" altLang="zh-CN" sz="2000" i="1">
                        <a:latin typeface="Cambria Math" panose="02040503050406030204" charset="0"/>
                        <a:ea typeface="MS Mincho" panose="02020609040205080304" charset="-128"/>
                        <a:cs typeface="Cambria Math" panose="02040503050406030204" charset="0"/>
                      </a:rPr>
                      <m:t>)</m:t>
                    </m:r>
                  </m:oMath>
                </a14:m>
                <a:r>
                  <a:rPr lang="zh-CN" altLang="en-US" sz="2000">
                    <a:latin typeface="仿宋" panose="02010609060101010101" charset="-122"/>
                    <a:ea typeface="仿宋" panose="02010609060101010101" charset="-122"/>
                    <a:cs typeface="仿宋" panose="02010609060101010101" charset="-122"/>
                  </a:rPr>
                  <a:t>，所以我们的总时间复杂度即为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𝑂</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𝑛</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r>
                      <a:rPr lang="en-US" altLang="zh-CN" sz="2000" i="1">
                        <a:latin typeface="Cambria Math" panose="02040503050406030204" charset="0"/>
                        <a:ea typeface="MS Mincho" panose="02020609040205080304" charset="-128"/>
                        <a:cs typeface="Cambria Math" panose="02040503050406030204" charset="0"/>
                      </a:rPr>
                      <m:t>)</m:t>
                    </m:r>
                  </m:oMath>
                </a14:m>
                <a:r>
                  <a:rPr lang="zh-CN" altLang="en-US" sz="2000">
                    <a:latin typeface="仿宋" panose="02010609060101010101" charset="-122"/>
                    <a:ea typeface="仿宋" panose="02010609060101010101" charset="-122"/>
                    <a:cs typeface="仿宋" panose="02010609060101010101" charset="-122"/>
                  </a:rPr>
                  <a:t>。</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但如果将分界处定为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oMath>
                </a14:m>
                <a:r>
                  <a:rPr lang="zh-CN" altLang="en-US" sz="2000">
                    <a:latin typeface="仿宋" panose="02010609060101010101" charset="-122"/>
                    <a:ea typeface="仿宋" panose="02010609060101010101" charset="-122"/>
                    <a:cs typeface="仿宋" panose="02010609060101010101" charset="-122"/>
                  </a:rPr>
                  <a:t>，在分层图的巨大常数下要通过也难，所以此时我们需要算出更优的边界。我们思考在分层图中每个点最多被连上</a:t>
                </a:r>
                <a:r>
                  <a:rPr lang="en-US" altLang="zh-CN" sz="2000">
                    <a:latin typeface="仿宋" panose="02010609060101010101" charset="-122"/>
                    <a:ea typeface="仿宋" panose="02010609060101010101" charset="-122"/>
                    <a:cs typeface="仿宋" panose="02010609060101010101" charset="-122"/>
                  </a:rPr>
                  <a:t> 4 </a:t>
                </a:r>
                <a:r>
                  <a:rPr lang="zh-CN" altLang="en-US" sz="2000">
                    <a:latin typeface="仿宋" panose="02010609060101010101" charset="-122"/>
                    <a:ea typeface="仿宋" panose="02010609060101010101" charset="-122"/>
                    <a:cs typeface="仿宋" panose="02010609060101010101" charset="-122"/>
                  </a:rPr>
                  <a:t>条边，那分层图的总边数就是</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MS Mincho" panose="02020609040205080304" charset="-128"/>
                        <a:cs typeface="Cambria Math" panose="02040503050406030204" charset="0"/>
                      </a:rPr>
                      <m:t>4</m:t>
                    </m:r>
                    <m:r>
                      <a:rPr lang="en-US" altLang="zh-CN" sz="2000" i="1">
                        <a:latin typeface="Cambria Math" panose="02040503050406030204" charset="0"/>
                        <a:ea typeface="仿宋" panose="02010609060101010101" charset="-122"/>
                        <a:cs typeface="Cambria Math" panose="02040503050406030204" charset="0"/>
                      </a:rPr>
                      <m:t>𝑘𝑛</m:t>
                    </m:r>
                  </m:oMath>
                </a14:m>
                <a:r>
                  <a:rPr lang="zh-CN" altLang="en-US" sz="2000">
                    <a:latin typeface="仿宋" panose="02010609060101010101" charset="-122"/>
                    <a:ea typeface="仿宋" panose="02010609060101010101" charset="-122"/>
                    <a:cs typeface="仿宋" panose="02010609060101010101" charset="-122"/>
                  </a:rPr>
                  <a:t>，然后暴力连边的最大边数为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f>
                      <m:fPr>
                        <m:ctrlPr>
                          <a:rPr lang="en-US" altLang="zh-CN" sz="2000" i="1">
                            <a:latin typeface="Cambria Math" panose="02040503050406030204" charset="0"/>
                            <a:ea typeface="仿宋" panose="02010609060101010101" charset="-122"/>
                            <a:cs typeface="Cambria Math" panose="02040503050406030204" charset="0"/>
                          </a:rPr>
                        </m:ctrlPr>
                      </m:fPr>
                      <m:num>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仿宋" panose="02010609060101010101" charset="-122"/>
                                <a:cs typeface="Cambria Math" panose="02040503050406030204" charset="0"/>
                              </a:rPr>
                              <m:t>𝑛</m:t>
                            </m:r>
                          </m:e>
                          <m:sup>
                            <m:r>
                              <a:rPr lang="en-US" altLang="zh-CN" sz="2000" i="1">
                                <a:latin typeface="Cambria Math" panose="02040503050406030204" charset="0"/>
                                <a:ea typeface="MS Mincho" panose="02020609040205080304" charset="-128"/>
                                <a:cs typeface="Cambria Math" panose="02040503050406030204" charset="0"/>
                              </a:rPr>
                              <m:t>2</m:t>
                            </m:r>
                          </m:sup>
                        </m:sSup>
                      </m:num>
                      <m:den>
                        <m:r>
                          <a:rPr lang="en-US" altLang="zh-CN" sz="2000" i="1">
                            <a:latin typeface="Cambria Math" panose="02040503050406030204" charset="0"/>
                            <a:ea typeface="仿宋" panose="02010609060101010101" charset="-122"/>
                            <a:cs typeface="Cambria Math" panose="02040503050406030204" charset="0"/>
                          </a:rPr>
                          <m:t>𝑘</m:t>
                        </m:r>
                      </m:den>
                    </m:f>
                  </m:oMath>
                </a14:m>
                <a:r>
                  <a:rPr lang="zh-CN" altLang="en-US" sz="2000">
                    <a:latin typeface="仿宋" panose="02010609060101010101" charset="-122"/>
                    <a:ea typeface="仿宋" panose="02010609060101010101" charset="-122"/>
                    <a:cs typeface="仿宋" panose="02010609060101010101" charset="-122"/>
                  </a:rPr>
                  <a:t>，所以我们的总边数就是</a:t>
                </a:r>
                <a14:m>
                  <m:oMath xmlns:m="http://schemas.openxmlformats.org/officeDocument/2006/math">
                    <m:r>
                      <a:rPr lang="en-US" altLang="zh-CN" sz="2000" i="1">
                        <a:latin typeface="Cambria Math" panose="02040503050406030204" charset="0"/>
                        <a:ea typeface="MS Mincho" panose="02020609040205080304" charset="-128"/>
                        <a:cs typeface="Cambria Math" panose="02040503050406030204" charset="0"/>
                      </a:rPr>
                      <m:t>4</m:t>
                    </m:r>
                    <m:r>
                      <a:rPr lang="en-US" altLang="zh-CN" sz="2000" i="1">
                        <a:latin typeface="Cambria Math" panose="02040503050406030204" charset="0"/>
                        <a:ea typeface="仿宋" panose="02010609060101010101" charset="-122"/>
                        <a:cs typeface="Cambria Math" panose="02040503050406030204" charset="0"/>
                      </a:rPr>
                      <m:t>𝑘𝑛</m:t>
                    </m:r>
                    <m:r>
                      <a:rPr lang="en-US" altLang="zh-CN" sz="2000" i="1">
                        <a:latin typeface="Cambria Math" panose="02040503050406030204" charset="0"/>
                        <a:ea typeface="MS Mincho" panose="02020609040205080304" charset="-128"/>
                        <a:cs typeface="Cambria Math" panose="02040503050406030204" charset="0"/>
                      </a:rPr>
                      <m:t>+</m:t>
                    </m:r>
                    <m:f>
                      <m:fPr>
                        <m:ctrlPr>
                          <a:rPr lang="en-US" altLang="zh-CN" sz="2000" i="1">
                            <a:latin typeface="Cambria Math" panose="02040503050406030204" charset="0"/>
                            <a:ea typeface="仿宋" panose="02010609060101010101" charset="-122"/>
                            <a:cs typeface="Cambria Math" panose="02040503050406030204" charset="0"/>
                          </a:rPr>
                        </m:ctrlPr>
                      </m:fPr>
                      <m:num>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仿宋" panose="02010609060101010101" charset="-122"/>
                                <a:cs typeface="Cambria Math" panose="02040503050406030204" charset="0"/>
                              </a:rPr>
                              <m:t>𝑛</m:t>
                            </m:r>
                          </m:e>
                          <m:sup>
                            <m:r>
                              <a:rPr lang="en-US" altLang="zh-CN" sz="2000" i="1">
                                <a:latin typeface="Cambria Math" panose="02040503050406030204" charset="0"/>
                                <a:ea typeface="MS Mincho" panose="02020609040205080304" charset="-128"/>
                                <a:cs typeface="Cambria Math" panose="02040503050406030204" charset="0"/>
                              </a:rPr>
                              <m:t>2</m:t>
                            </m:r>
                          </m:sup>
                        </m:sSup>
                      </m:num>
                      <m:den>
                        <m:r>
                          <a:rPr lang="en-US" altLang="zh-CN" sz="2000" i="1">
                            <a:latin typeface="Cambria Math" panose="02040503050406030204" charset="0"/>
                            <a:ea typeface="仿宋" panose="02010609060101010101" charset="-122"/>
                            <a:cs typeface="Cambria Math" panose="02040503050406030204" charset="0"/>
                          </a:rPr>
                          <m:t>𝑘</m:t>
                        </m:r>
                      </m:den>
                    </m:f>
                  </m:oMath>
                </a14:m>
                <a:r>
                  <a:rPr lang="zh-CN" altLang="en-US" sz="2000">
                    <a:latin typeface="仿宋" panose="02010609060101010101" charset="-122"/>
                    <a:ea typeface="仿宋" panose="02010609060101010101" charset="-122"/>
                    <a:cs typeface="仿宋" panose="02010609060101010101" charset="-122"/>
                  </a:rPr>
                  <a:t>，我们发现这玩意儿可以用基本不等式来做，那么这个式子就是当</a:t>
                </a:r>
                <a:r>
                  <a:rPr lang="en-US" altLang="zh-CN" sz="2000">
                    <a:latin typeface="仿宋" panose="02010609060101010101" charset="-122"/>
                    <a:ea typeface="仿宋" panose="02010609060101010101" charset="-122"/>
                    <a:cs typeface="仿宋" panose="02010609060101010101" charset="-122"/>
                  </a:rPr>
                  <a:t> </a:t>
                </a:r>
                <a:r>
                  <a:rPr lang="en-US" altLang="zh-CN" sz="2000">
                    <a:latin typeface="仿宋" panose="02010609060101010101" charset="-122"/>
                    <a:ea typeface="仿宋" panose="02010609060101010101" charset="-122"/>
                    <a:cs typeface="仿宋" panose="02010609060101010101" charset="-122"/>
                    <a:sym typeface="+mn-ea"/>
                  </a:rPr>
                  <a:t> </a:t>
                </a:r>
                <a14:m>
                  <m:oMath xmlns:m="http://schemas.openxmlformats.org/officeDocument/2006/math">
                    <m:r>
                      <a:rPr lang="en-US" altLang="zh-CN" sz="2000" i="1">
                        <a:latin typeface="Cambria Math" panose="02040503050406030204" charset="0"/>
                        <a:ea typeface="MS Mincho" panose="02020609040205080304" charset="-128"/>
                        <a:cs typeface="Cambria Math" panose="02040503050406030204" charset="0"/>
                      </a:rPr>
                      <m:t>4</m:t>
                    </m:r>
                    <m:r>
                      <a:rPr lang="en-US" altLang="zh-CN" sz="2000" i="1">
                        <a:latin typeface="Cambria Math" panose="02040503050406030204" charset="0"/>
                        <a:ea typeface="仿宋" panose="02010609060101010101" charset="-122"/>
                        <a:cs typeface="Cambria Math" panose="02040503050406030204" charset="0"/>
                      </a:rPr>
                      <m:t>𝑘𝑛</m:t>
                    </m:r>
                  </m:oMath>
                </a14:m>
                <a:r>
                  <a:rPr lang="en-US" altLang="zh-CN" sz="2000">
                    <a:latin typeface="仿宋" panose="02010609060101010101" charset="-122"/>
                    <a:ea typeface="仿宋" panose="02010609060101010101" charset="-122"/>
                    <a:cs typeface="仿宋" panose="02010609060101010101" charset="-122"/>
                  </a:rPr>
                  <a:t>=</a:t>
                </a:r>
                <a14:m>
                  <m:oMath xmlns:m="http://schemas.openxmlformats.org/officeDocument/2006/math">
                    <m:f>
                      <m:fPr>
                        <m:ctrlPr>
                          <a:rPr lang="en-US" altLang="zh-CN" sz="2000" i="1">
                            <a:latin typeface="Cambria Math" panose="02040503050406030204" charset="0"/>
                            <a:ea typeface="仿宋" panose="02010609060101010101" charset="-122"/>
                            <a:cs typeface="Cambria Math" panose="02040503050406030204" charset="0"/>
                          </a:rPr>
                        </m:ctrlPr>
                      </m:fPr>
                      <m:num>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仿宋" panose="02010609060101010101" charset="-122"/>
                                <a:cs typeface="Cambria Math" panose="02040503050406030204" charset="0"/>
                              </a:rPr>
                              <m:t>𝑛</m:t>
                            </m:r>
                          </m:e>
                          <m:sup>
                            <m:r>
                              <a:rPr lang="en-US" altLang="zh-CN" sz="2000" i="1">
                                <a:latin typeface="Cambria Math" panose="02040503050406030204" charset="0"/>
                                <a:ea typeface="MS Mincho" panose="02020609040205080304" charset="-128"/>
                                <a:cs typeface="Cambria Math" panose="02040503050406030204" charset="0"/>
                              </a:rPr>
                              <m:t>2</m:t>
                            </m:r>
                          </m:sup>
                        </m:sSup>
                      </m:num>
                      <m:den>
                        <m:r>
                          <a:rPr lang="en-US" altLang="zh-CN" sz="2000" i="1">
                            <a:latin typeface="Cambria Math" panose="02040503050406030204" charset="0"/>
                            <a:ea typeface="仿宋" panose="02010609060101010101" charset="-122"/>
                            <a:cs typeface="Cambria Math" panose="02040503050406030204" charset="0"/>
                          </a:rPr>
                          <m:t>𝑘</m:t>
                        </m:r>
                      </m:den>
                    </m:f>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的时候最小。我们解出来当</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𝑘</m:t>
                    </m:r>
                    <m:r>
                      <a:rPr lang="en-US" altLang="zh-CN" sz="2000" i="1">
                        <a:latin typeface="Cambria Math" panose="02040503050406030204" charset="0"/>
                        <a:ea typeface="MS Mincho" panose="02020609040205080304" charset="-128"/>
                        <a:cs typeface="Cambria Math" panose="02040503050406030204" charset="0"/>
                      </a:rPr>
                      <m:t>=</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f>
                          <m:fPr>
                            <m:ctrlPr>
                              <a:rPr lang="en-US" altLang="zh-CN" sz="2000" i="1">
                                <a:latin typeface="Cambria Math" panose="02040503050406030204" charset="0"/>
                                <a:ea typeface="仿宋" panose="02010609060101010101" charset="-122"/>
                                <a:cs typeface="Cambria Math" panose="02040503050406030204" charset="0"/>
                              </a:rPr>
                            </m:ctrlPr>
                          </m:fPr>
                          <m:num>
                            <m:r>
                              <a:rPr lang="en-US" altLang="zh-CN" sz="2000" i="1">
                                <a:latin typeface="Cambria Math" panose="02040503050406030204" charset="0"/>
                                <a:ea typeface="仿宋" panose="02010609060101010101" charset="-122"/>
                                <a:cs typeface="Cambria Math" panose="02040503050406030204" charset="0"/>
                              </a:rPr>
                              <m:t>𝑛</m:t>
                            </m:r>
                          </m:num>
                          <m:den>
                            <m:r>
                              <a:rPr lang="en-US" altLang="zh-CN" sz="2000" i="1">
                                <a:latin typeface="Cambria Math" panose="02040503050406030204" charset="0"/>
                                <a:ea typeface="MS Mincho" panose="02020609040205080304" charset="-128"/>
                                <a:cs typeface="Cambria Math" panose="02040503050406030204" charset="0"/>
                              </a:rPr>
                              <m:t>4</m:t>
                            </m:r>
                          </m:den>
                        </m:f>
                      </m:e>
                    </m:rad>
                  </m:oMath>
                </a14:m>
                <a:r>
                  <a:rPr lang="zh-CN" altLang="en-US" sz="2000">
                    <a:latin typeface="仿宋" panose="02010609060101010101" charset="-122"/>
                    <a:ea typeface="仿宋" panose="02010609060101010101" charset="-122"/>
                    <a:cs typeface="仿宋" panose="02010609060101010101" charset="-122"/>
                  </a:rPr>
                  <a:t>，总边数较优。不过还有一个地方需要注意，就是分层图连边的时候可能会连出很多重复边，这时我们直接暴力判断即可，如果重复了直接退出，因为之前肯定其他边也直接连完了。但实际上分层图的边数可能会比暴力连边多得多，为了尽可能平衡，我们可以将</a:t>
                </a:r>
                <a:r>
                  <a:rPr lang="en-US" altLang="zh-CN" sz="2000">
                    <a:latin typeface="仿宋" panose="02010609060101010101" charset="-122"/>
                    <a:ea typeface="仿宋" panose="02010609060101010101" charset="-122"/>
                    <a:cs typeface="仿宋" panose="02010609060101010101" charset="-122"/>
                  </a:rPr>
                  <a:t> k </a:t>
                </a:r>
                <a:r>
                  <a:rPr lang="zh-CN" altLang="en-US" sz="2000">
                    <a:latin typeface="仿宋" panose="02010609060101010101" charset="-122"/>
                    <a:ea typeface="仿宋" panose="02010609060101010101" charset="-122"/>
                    <a:cs typeface="仿宋" panose="02010609060101010101" charset="-122"/>
                  </a:rPr>
                  <a:t>弄小一点。</a:t>
                </a:r>
                <a:endParaRPr lang="zh-CN" altLang="en-US" sz="2000">
                  <a:latin typeface="仿宋" panose="02010609060101010101" charset="-122"/>
                  <a:ea typeface="仿宋" panose="02010609060101010101" charset="-122"/>
                  <a:cs typeface="仿宋" panose="02010609060101010101"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290195" y="1087120"/>
                <a:ext cx="11506200" cy="465963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
          </p:cNvPr>
          <p:cNvGraphicFramePr>
            <a:graphicFrameLocks noChangeAspect="1"/>
          </p:cNvGraphicFramePr>
          <p:nvPr/>
        </p:nvGraphicFramePr>
        <p:xfrm>
          <a:off x="857250" y="6103620"/>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Package">
                  <p:embed/>
                </p:oleObj>
              </mc:Choice>
              <mc:Fallback>
                <p:oleObj name="" showAsIcon="1" r:id="rId2" imgW="971550" imgH="666750" progId="Package">
                  <p:embed/>
                  <p:pic>
                    <p:nvPicPr>
                      <p:cNvPr id="0" name="图片 1024"/>
                      <p:cNvPicPr/>
                      <p:nvPr/>
                    </p:nvPicPr>
                    <p:blipFill>
                      <a:blip r:embed="rId3"/>
                      <a:stretch>
                        <a:fillRect/>
                      </a:stretch>
                    </p:blipFill>
                    <p:spPr>
                      <a:xfrm>
                        <a:off x="857250" y="6103620"/>
                        <a:ext cx="971550" cy="666750"/>
                      </a:xfrm>
                      <a:prstGeom prst="rect">
                        <a:avLst/>
                      </a:prstGeom>
                    </p:spPr>
                  </p:pic>
                </p:oleObj>
              </mc:Fallback>
            </mc:AlternateContent>
          </a:graphicData>
        </a:graphic>
      </p:graphicFrame>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255270" y="588645"/>
                <a:ext cx="11481435" cy="5650230"/>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给定一个长度为</a:t>
                </a:r>
                <a:r>
                  <a:rPr lang="en-US" altLang="zh-CN" sz="2400">
                    <a:latin typeface="仿宋" panose="02010609060101010101" charset="-122"/>
                    <a:ea typeface="仿宋" panose="02010609060101010101" charset="-122"/>
                    <a:cs typeface="仿宋" panose="02010609060101010101" charset="-122"/>
                  </a:rPr>
                  <a:t> n </a:t>
                </a:r>
                <a:r>
                  <a:rPr lang="zh-CN" altLang="en-US" sz="2400">
                    <a:latin typeface="仿宋" panose="02010609060101010101" charset="-122"/>
                    <a:ea typeface="仿宋" panose="02010609060101010101" charset="-122"/>
                    <a:cs typeface="仿宋" panose="02010609060101010101" charset="-122"/>
                  </a:rPr>
                  <a:t>的序列</a:t>
                </a:r>
                <a:r>
                  <a:rPr lang="en-US" altLang="zh-CN" sz="2400">
                    <a:latin typeface="仿宋" panose="02010609060101010101" charset="-122"/>
                    <a:ea typeface="仿宋" panose="02010609060101010101" charset="-122"/>
                    <a:cs typeface="仿宋" panose="02010609060101010101" charset="-122"/>
                  </a:rPr>
                  <a:t> a</a:t>
                </a:r>
                <a:r>
                  <a:rPr lang="zh-CN" altLang="en-US" sz="2400">
                    <a:latin typeface="仿宋" panose="02010609060101010101" charset="-122"/>
                    <a:ea typeface="仿宋" panose="02010609060101010101" charset="-122"/>
                    <a:cs typeface="仿宋" panose="02010609060101010101" charset="-122"/>
                  </a:rPr>
                  <a:t>，问</a:t>
                </a:r>
                <a:r>
                  <a:rPr lang="zh-CN" altLang="en-US" sz="2400">
                    <a:solidFill>
                      <a:srgbClr val="FF0000"/>
                    </a:solidFill>
                    <a:latin typeface="仿宋" panose="02010609060101010101" charset="-122"/>
                    <a:ea typeface="仿宋" panose="02010609060101010101" charset="-122"/>
                    <a:cs typeface="仿宋" panose="02010609060101010101" charset="-122"/>
                  </a:rPr>
                  <a:t>至少</a:t>
                </a:r>
                <a:r>
                  <a:rPr lang="zh-CN" altLang="en-US" sz="2400">
                    <a:latin typeface="仿宋" panose="02010609060101010101" charset="-122"/>
                    <a:ea typeface="仿宋" panose="02010609060101010101" charset="-122"/>
                    <a:cs typeface="仿宋" panose="02010609060101010101" charset="-122"/>
                  </a:rPr>
                  <a:t>要修改几个数才能使得</a:t>
                </a:r>
                <a:r>
                  <a:rPr lang="zh-CN" sz="2400">
                    <a:latin typeface="仿宋" panose="02010609060101010101" charset="-122"/>
                    <a:ea typeface="仿宋" panose="02010609060101010101" charset="-122"/>
                    <a:cs typeface="仿宋" panose="02010609060101010101" charset="-122"/>
                  </a:rPr>
                  <a:t>对于</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2</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&lt;</m:t>
                    </m:r>
                    <m:r>
                      <a:rPr lang="en-US" altLang="zh-CN" sz="2400" i="1">
                        <a:latin typeface="Cambria Math" panose="02040503050406030204" charset="0"/>
                        <a:ea typeface="仿宋" panose="02010609060101010101" charset="-122"/>
                        <a:cs typeface="Cambria Math" panose="02040503050406030204" charset="0"/>
                      </a:rPr>
                      <m:t>𝑛</m:t>
                    </m:r>
                  </m:oMath>
                </a14:m>
                <a:r>
                  <a:rPr lang="zh-CN" altLang="en-US" sz="2400">
                    <a:latin typeface="仿宋" panose="02010609060101010101" charset="-122"/>
                    <a:ea typeface="仿宋" panose="02010609060101010101" charset="-122"/>
                    <a:cs typeface="仿宋" panose="02010609060101010101" charset="-122"/>
                  </a:rPr>
                  <a:t>，满足</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sub>
                    </m:sSub>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sub>
                    </m:sSub>
                  </m:oMath>
                </a14:m>
                <a:r>
                  <a:rPr lang="zh-CN" altLang="en-US" sz="2400">
                    <a:latin typeface="仿宋" panose="02010609060101010101" charset="-122"/>
                    <a:ea typeface="仿宋" panose="02010609060101010101" charset="-122"/>
                    <a:cs typeface="仿宋" panose="02010609060101010101" charset="-122"/>
                  </a:rPr>
                  <a:t>。（</a:t>
                </a:r>
                <a:r>
                  <a:rPr lang="zh-CN" altLang="en-US" sz="2400">
                    <a:solidFill>
                      <a:srgbClr val="FF0000"/>
                    </a:solidFill>
                    <a:latin typeface="仿宋" panose="02010609060101010101" charset="-122"/>
                    <a:ea typeface="仿宋" panose="02010609060101010101" charset="-122"/>
                    <a:cs typeface="仿宋" panose="02010609060101010101" charset="-122"/>
                  </a:rPr>
                  <a:t>改后的序列中的数不受数据范围的限制</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数据范围：</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oMath>
                </a14:m>
                <a:endParaRPr lang="en-US" altLang="zh-CN" sz="2400" i="1">
                  <a:latin typeface="仿宋" panose="02010609060101010101" charset="-122"/>
                  <a:ea typeface="仿宋" panose="02010609060101010101" charset="-122"/>
                  <a:cs typeface="仿宋" panose="02010609060101010101" charset="-122"/>
                </a:endParaRPr>
              </a:p>
              <a:p>
                <a:endParaRPr lang="en-US" altLang="zh-CN" sz="2400" i="1">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样例：</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in:			out:</a:t>
                </a:r>
                <a:endParaRPr lang="en-US" altLang="zh-CN"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9			6</a:t>
                </a:r>
                <a:endParaRPr lang="en-US" altLang="zh-CN"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3 2 7 8 6 9 5 4 1</a:t>
                </a:r>
                <a:endParaRPr lang="en-US" altLang="zh-CN"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解释：</a:t>
                </a:r>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第一次：</a:t>
                </a:r>
                <a:r>
                  <a:rPr lang="en-US" altLang="zh-CN" sz="2400">
                    <a:latin typeface="仿宋" panose="02010609060101010101" charset="-122"/>
                    <a:ea typeface="仿宋" panose="02010609060101010101" charset="-122"/>
                    <a:cs typeface="仿宋" panose="02010609060101010101" charset="-122"/>
                  </a:rPr>
                  <a:t>3 2 9 8 6 9 5 4 1</a:t>
                </a:r>
                <a:endParaRPr lang="en-US" altLang="zh-CN"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第二次：</a:t>
                </a:r>
                <a:r>
                  <a:rPr lang="en-US" altLang="zh-CN" sz="2400">
                    <a:latin typeface="仿宋" panose="02010609060101010101" charset="-122"/>
                    <a:ea typeface="仿宋" panose="02010609060101010101" charset="-122"/>
                    <a:cs typeface="仿宋" panose="02010609060101010101" charset="-122"/>
                  </a:rPr>
                  <a:t>3 10 9 8 6 9 5 4 1</a:t>
                </a:r>
                <a:endParaRPr lang="en-US" altLang="zh-CN"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第三次：</a:t>
                </a:r>
                <a:r>
                  <a:rPr lang="en-US" altLang="zh-CN" sz="2400">
                    <a:latin typeface="仿宋" panose="02010609060101010101" charset="-122"/>
                    <a:ea typeface="仿宋" panose="02010609060101010101" charset="-122"/>
                    <a:cs typeface="仿宋" panose="02010609060101010101" charset="-122"/>
                  </a:rPr>
                  <a:t>3 10 9 8 6 6 5 4 1</a:t>
                </a:r>
                <a:endParaRPr lang="en-US" altLang="zh-CN"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第四次：</a:t>
                </a:r>
                <a:r>
                  <a:rPr lang="en-US" altLang="zh-CN" sz="2400">
                    <a:latin typeface="仿宋" panose="02010609060101010101" charset="-122"/>
                    <a:ea typeface="仿宋" panose="02010609060101010101" charset="-122"/>
                    <a:cs typeface="仿宋" panose="02010609060101010101" charset="-122"/>
                  </a:rPr>
                  <a:t>3 10 9 8 6 6 5 4 3</a:t>
                </a:r>
                <a:endParaRPr lang="en-US" altLang="zh-CN"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第五次：</a:t>
                </a:r>
                <a:r>
                  <a:rPr lang="en-US" altLang="zh-CN" sz="2400">
                    <a:latin typeface="仿宋" panose="02010609060101010101" charset="-122"/>
                    <a:ea typeface="仿宋" panose="02010609060101010101" charset="-122"/>
                    <a:cs typeface="仿宋" panose="02010609060101010101" charset="-122"/>
                  </a:rPr>
                  <a:t>3 10 9 8 7 6 5 4 3</a:t>
                </a:r>
                <a:endParaRPr lang="en-US" altLang="zh-CN"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第六次：</a:t>
                </a:r>
                <a:r>
                  <a:rPr lang="en-US" altLang="zh-CN" sz="2400">
                    <a:latin typeface="仿宋" panose="02010609060101010101" charset="-122"/>
                    <a:ea typeface="仿宋" panose="02010609060101010101" charset="-122"/>
                    <a:cs typeface="仿宋" panose="02010609060101010101" charset="-122"/>
                  </a:rPr>
                  <a:t>11 10 9 8 7 6 5 4 3</a:t>
                </a:r>
                <a:endParaRPr lang="en-US" altLang="zh-CN" sz="2400">
                  <a:latin typeface="仿宋" panose="02010609060101010101" charset="-122"/>
                  <a:ea typeface="仿宋" panose="02010609060101010101" charset="-122"/>
                  <a:cs typeface="仿宋"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55270" y="588645"/>
                <a:ext cx="11481435" cy="5650230"/>
              </a:xfrm>
              <a:prstGeom prst="rect">
                <a:avLst/>
              </a:prstGeom>
              <a:blipFill rotWithShape="1">
                <a:blip r:embed="rId1"/>
                <a:stretch>
                  <a:fillRect/>
                </a:stretch>
              </a:blipFill>
            </p:spPr>
            <p:txBody>
              <a:bodyPr/>
              <a:lstStyle/>
              <a:p>
                <a:r>
                  <a:rPr lang="zh-CN" altLang="en-US">
                    <a:noFill/>
                  </a:rPr>
                  <a:t> </a:t>
                </a:r>
              </a:p>
            </p:txBody>
          </p:sp>
        </mc:Fallback>
      </mc:AlternateContent>
      <p:sp>
        <p:nvSpPr>
          <p:cNvPr id="6" name="文本框 5"/>
          <p:cNvSpPr txBox="1"/>
          <p:nvPr/>
        </p:nvSpPr>
        <p:spPr>
          <a:xfrm>
            <a:off x="5906770" y="1422400"/>
            <a:ext cx="5829935" cy="829945"/>
          </a:xfrm>
          <a:prstGeom prst="rect">
            <a:avLst/>
          </a:prstGeom>
          <a:noFill/>
        </p:spPr>
        <p:txBody>
          <a:bodyPr wrap="square" rtlCol="0">
            <a:spAutoFit/>
          </a:bodyPr>
          <a:p>
            <a:r>
              <a:rPr lang="zh-CN" altLang="en-US" sz="2400" b="1">
                <a:latin typeface="仿宋" panose="02010609060101010101" charset="-122"/>
                <a:ea typeface="仿宋" panose="02010609060101010101" charset="-122"/>
                <a:cs typeface="仿宋" panose="02010609060101010101" charset="-122"/>
              </a:rPr>
              <a:t>时间限制：</a:t>
            </a:r>
            <a:r>
              <a:rPr lang="en-US" altLang="zh-CN" sz="2400">
                <a:latin typeface="仿宋" panose="02010609060101010101" charset="-122"/>
                <a:ea typeface="仿宋" panose="02010609060101010101" charset="-122"/>
                <a:cs typeface="仿宋" panose="02010609060101010101" charset="-122"/>
              </a:rPr>
              <a:t>5000ms</a:t>
            </a:r>
            <a:endParaRPr lang="en-US" altLang="zh-CN" sz="2400">
              <a:latin typeface="仿宋" panose="02010609060101010101" charset="-122"/>
              <a:ea typeface="仿宋" panose="02010609060101010101" charset="-122"/>
              <a:cs typeface="仿宋" panose="02010609060101010101" charset="-122"/>
            </a:endParaRPr>
          </a:p>
          <a:p>
            <a:r>
              <a:rPr lang="zh-CN" altLang="en-US" sz="2400" b="1">
                <a:latin typeface="仿宋" panose="02010609060101010101" charset="-122"/>
                <a:ea typeface="仿宋" panose="02010609060101010101" charset="-122"/>
                <a:cs typeface="仿宋" panose="02010609060101010101" charset="-122"/>
              </a:rPr>
              <a:t>空间限制：</a:t>
            </a:r>
            <a:r>
              <a:rPr lang="en-US" altLang="zh-CN" sz="2400">
                <a:latin typeface="仿宋" panose="02010609060101010101" charset="-122"/>
                <a:ea typeface="仿宋" panose="02010609060101010101" charset="-122"/>
                <a:cs typeface="仿宋" panose="02010609060101010101" charset="-122"/>
              </a:rPr>
              <a:t>1000MB</a:t>
            </a:r>
            <a:endParaRPr lang="en-US" altLang="zh-CN" sz="2400">
              <a:latin typeface="仿宋" panose="02010609060101010101" charset="-122"/>
              <a:ea typeface="仿宋" panose="02010609060101010101" charset="-122"/>
              <a:cs typeface="仿宋" panose="02010609060101010101"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1935"/>
          <p:cNvSpPr/>
          <p:nvPr>
            <p:custDataLst>
              <p:tags r:id="rId1"/>
            </p:custDataLst>
          </p:nvPr>
        </p:nvSpPr>
        <p:spPr>
          <a:xfrm flipV="1">
            <a:off x="6598285" y="4583030"/>
            <a:ext cx="0" cy="361950"/>
          </a:xfrm>
          <a:prstGeom prst="line">
            <a:avLst/>
          </a:prstGeom>
          <a:ln w="25400">
            <a:solidFill>
              <a:schemeClr val="accent2"/>
            </a:solidFill>
            <a:miter lim="400000"/>
            <a:tailEnd type="diamond"/>
          </a:ln>
        </p:spPr>
        <p:txBody>
          <a:bodyPr lIns="35719" tIns="35719" rIns="35719" bIns="35719" anchor="ctr" anchorCtr="0"/>
          <a:lstStyle/>
          <a:p>
            <a:pPr algn="ctr" defTabSz="410845" hangingPunct="0">
              <a:defRPr sz="3200">
                <a:solidFill>
                  <a:srgbClr val="DCD5CB">
                    <a:hueOff val="-2214564"/>
                    <a:satOff val="-18396"/>
                    <a:lumOff val="-82871"/>
                  </a:srgbClr>
                </a:solidFill>
                <a:latin typeface="Helvetica Light"/>
                <a:ea typeface="Helvetica Light"/>
                <a:cs typeface="Helvetica Light"/>
                <a:sym typeface="Helvetica Light"/>
              </a:defRPr>
            </a:pPr>
            <a:endParaRPr sz="1600" kern="0">
              <a:solidFill>
                <a:srgbClr val="DCD5CB">
                  <a:hueOff val="-2214564"/>
                  <a:satOff val="-18396"/>
                  <a:lumOff val="-82871"/>
                </a:srgbClr>
              </a:solidFill>
              <a:latin typeface="Arial" panose="020B0604020202020204" pitchFamily="34" charset="0"/>
              <a:cs typeface="+mn-ea"/>
              <a:sym typeface="+mn-lt"/>
            </a:endParaRPr>
          </a:p>
        </p:txBody>
      </p:sp>
      <p:sp>
        <p:nvSpPr>
          <p:cNvPr id="66" name="Shape 1936"/>
          <p:cNvSpPr txBox="1"/>
          <p:nvPr>
            <p:custDataLst>
              <p:tags r:id="rId2"/>
            </p:custDataLst>
          </p:nvPr>
        </p:nvSpPr>
        <p:spPr>
          <a:xfrm>
            <a:off x="5335270" y="4583030"/>
            <a:ext cx="1170305" cy="470535"/>
          </a:xfrm>
          <a:prstGeom prst="rect">
            <a:avLst/>
          </a:prstGeom>
        </p:spPr>
        <p:txBody>
          <a:bodyPr>
            <a:normAutofit fontScale="9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solidFill>
                  <a:schemeClr val="accent2"/>
                </a:solidFill>
                <a:uFillTx/>
                <a:latin typeface="Arial" panose="020B0604020202020204" pitchFamily="34" charset="0"/>
                <a:ea typeface="微软雅黑" panose="020B0503020204020204" charset="-122"/>
                <a:cs typeface="+mn-ea"/>
                <a:sym typeface="+mn-lt"/>
              </a:rPr>
              <a:t>Part 2</a:t>
            </a:r>
            <a:endParaRPr lang="en-US" altLang="zh-CN" dirty="0">
              <a:solidFill>
                <a:schemeClr val="accent2"/>
              </a:solidFill>
              <a:uFillTx/>
              <a:latin typeface="Arial" panose="020B0604020202020204" pitchFamily="34" charset="0"/>
              <a:ea typeface="微软雅黑" panose="020B0503020204020204" charset="-122"/>
              <a:cs typeface="+mn-ea"/>
              <a:sym typeface="+mn-lt"/>
            </a:endParaRPr>
          </a:p>
        </p:txBody>
      </p:sp>
      <p:sp>
        <p:nvSpPr>
          <p:cNvPr id="42" name="文本框 41"/>
          <p:cNvSpPr txBox="1"/>
          <p:nvPr>
            <p:custDataLst>
              <p:tags r:id="rId3"/>
            </p:custDataLst>
          </p:nvPr>
        </p:nvSpPr>
        <p:spPr>
          <a:xfrm>
            <a:off x="6862445" y="4513180"/>
            <a:ext cx="2880000" cy="432000"/>
          </a:xfrm>
          <a:prstGeom prst="rect">
            <a:avLst/>
          </a:prstGeom>
          <a:noFill/>
        </p:spPr>
        <p:txBody>
          <a:bodyPr wrap="square" lIns="90000" tIns="46800" rIns="90000" bIns="46800" rtlCol="0">
            <a:noAutofit/>
          </a:bodyPr>
          <a:lstStyle/>
          <a:p>
            <a:r>
              <a:rPr lang="zh-CN" altLang="en-US" sz="2800" b="1" dirty="0">
                <a:solidFill>
                  <a:schemeClr val="tx1">
                    <a:lumMod val="85000"/>
                    <a:lumOff val="15000"/>
                  </a:schemeClr>
                </a:solidFill>
                <a:latin typeface="仿宋" panose="02010609060101010101" charset="-122"/>
                <a:ea typeface="仿宋" panose="02010609060101010101" charset="-122"/>
                <a:cs typeface="+mn-ea"/>
                <a:sym typeface="+mn-lt"/>
              </a:rPr>
              <a:t>例题选讲</a:t>
            </a:r>
            <a:endParaRPr lang="zh-CN" altLang="en-US" sz="2800" b="1" dirty="0">
              <a:solidFill>
                <a:schemeClr val="tx1">
                  <a:lumMod val="85000"/>
                  <a:lumOff val="15000"/>
                </a:schemeClr>
              </a:solidFill>
              <a:latin typeface="仿宋" panose="02010609060101010101" charset="-122"/>
              <a:ea typeface="仿宋" panose="02010609060101010101" charset="-122"/>
              <a:cs typeface="+mn-ea"/>
              <a:sym typeface="+mn-lt"/>
            </a:endParaRPr>
          </a:p>
        </p:txBody>
      </p:sp>
      <p:sp>
        <p:nvSpPr>
          <p:cNvPr id="63" name="Shape 1935"/>
          <p:cNvSpPr/>
          <p:nvPr>
            <p:custDataLst>
              <p:tags r:id="rId4"/>
            </p:custDataLst>
          </p:nvPr>
        </p:nvSpPr>
        <p:spPr>
          <a:xfrm flipV="1">
            <a:off x="6598285" y="1821380"/>
            <a:ext cx="0" cy="361950"/>
          </a:xfrm>
          <a:prstGeom prst="line">
            <a:avLst/>
          </a:prstGeom>
          <a:ln w="25400">
            <a:solidFill>
              <a:schemeClr val="accent6"/>
            </a:solidFill>
            <a:miter lim="400000"/>
            <a:tailEnd type="diamond"/>
          </a:ln>
        </p:spPr>
        <p:txBody>
          <a:bodyPr lIns="35719" tIns="35719" rIns="35719" bIns="35719" anchor="ctr" anchorCtr="0"/>
          <a:lstStyle/>
          <a:p>
            <a:pPr algn="ctr" defTabSz="410845" hangingPunct="0">
              <a:defRPr sz="3200">
                <a:solidFill>
                  <a:srgbClr val="DCD5CB">
                    <a:hueOff val="-2214564"/>
                    <a:satOff val="-18396"/>
                    <a:lumOff val="-82871"/>
                  </a:srgbClr>
                </a:solidFill>
                <a:latin typeface="Helvetica Light"/>
                <a:ea typeface="Helvetica Light"/>
                <a:cs typeface="Helvetica Light"/>
                <a:sym typeface="Helvetica Light"/>
              </a:defRPr>
            </a:pPr>
            <a:endParaRPr sz="1600" kern="0">
              <a:solidFill>
                <a:srgbClr val="DCD5CB">
                  <a:hueOff val="-2214564"/>
                  <a:satOff val="-18396"/>
                  <a:lumOff val="-82871"/>
                </a:srgbClr>
              </a:solidFill>
              <a:latin typeface="Arial" panose="020B0604020202020204" pitchFamily="34" charset="0"/>
              <a:cs typeface="+mn-ea"/>
              <a:sym typeface="+mn-lt"/>
            </a:endParaRPr>
          </a:p>
        </p:txBody>
      </p:sp>
      <p:sp>
        <p:nvSpPr>
          <p:cNvPr id="43" name="Shape 1936"/>
          <p:cNvSpPr txBox="1"/>
          <p:nvPr>
            <p:custDataLst>
              <p:tags r:id="rId5"/>
            </p:custDataLst>
          </p:nvPr>
        </p:nvSpPr>
        <p:spPr>
          <a:xfrm>
            <a:off x="5335270" y="1769310"/>
            <a:ext cx="1170305" cy="470535"/>
          </a:xfrm>
          <a:prstGeom prst="rect">
            <a:avLst/>
          </a:prstGeom>
        </p:spPr>
        <p:txBody>
          <a:bodyPr>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solidFill>
                  <a:schemeClr val="accent6"/>
                </a:solidFill>
                <a:uFillTx/>
                <a:latin typeface="Arial" panose="020B0604020202020204" pitchFamily="34" charset="0"/>
                <a:ea typeface="微软雅黑" panose="020B0503020204020204" charset="-122"/>
                <a:cs typeface="+mn-ea"/>
                <a:sym typeface="+mn-lt"/>
              </a:rPr>
              <a:t>Part 1</a:t>
            </a:r>
            <a:endParaRPr lang="en-US" altLang="zh-CN" dirty="0">
              <a:solidFill>
                <a:schemeClr val="accent6"/>
              </a:solidFill>
              <a:uFillTx/>
              <a:latin typeface="Arial" panose="020B0604020202020204" pitchFamily="34" charset="0"/>
              <a:ea typeface="微软雅黑" panose="020B0503020204020204" charset="-122"/>
              <a:cs typeface="+mn-ea"/>
              <a:sym typeface="+mn-lt"/>
            </a:endParaRPr>
          </a:p>
        </p:txBody>
      </p:sp>
      <p:sp>
        <p:nvSpPr>
          <p:cNvPr id="68" name="文本框 67"/>
          <p:cNvSpPr txBox="1"/>
          <p:nvPr>
            <p:custDataLst>
              <p:tags r:id="rId6"/>
            </p:custDataLst>
          </p:nvPr>
        </p:nvSpPr>
        <p:spPr>
          <a:xfrm>
            <a:off x="6919595" y="1752800"/>
            <a:ext cx="2880000" cy="432000"/>
          </a:xfrm>
          <a:prstGeom prst="rect">
            <a:avLst/>
          </a:prstGeom>
          <a:noFill/>
        </p:spPr>
        <p:txBody>
          <a:bodyPr wrap="square" lIns="90000" tIns="46800" rIns="90000" bIns="46800" rtlCol="0">
            <a:noAutofit/>
          </a:bodyPr>
          <a:lstStyle/>
          <a:p>
            <a:r>
              <a:rPr lang="zh-CN" altLang="en-US" sz="2800" b="1" dirty="0">
                <a:solidFill>
                  <a:schemeClr val="tx1">
                    <a:lumMod val="85000"/>
                    <a:lumOff val="15000"/>
                  </a:schemeClr>
                </a:solidFill>
                <a:latin typeface="仿宋" panose="02010609060101010101" charset="-122"/>
                <a:ea typeface="仿宋" panose="02010609060101010101" charset="-122"/>
                <a:cs typeface="+mn-ea"/>
                <a:sym typeface="+mn-lt"/>
              </a:rPr>
              <a:t>根号分治思想</a:t>
            </a:r>
            <a:endParaRPr lang="zh-CN" altLang="en-US" sz="2800" b="1" dirty="0">
              <a:solidFill>
                <a:schemeClr val="tx1">
                  <a:lumMod val="85000"/>
                  <a:lumOff val="15000"/>
                </a:schemeClr>
              </a:solidFill>
              <a:latin typeface="仿宋" panose="02010609060101010101" charset="-122"/>
              <a:ea typeface="仿宋" panose="02010609060101010101" charset="-122"/>
              <a:cs typeface="+mn-ea"/>
              <a:sym typeface="+mn-lt"/>
            </a:endParaRPr>
          </a:p>
        </p:txBody>
      </p:sp>
      <p:sp>
        <p:nvSpPr>
          <p:cNvPr id="16" name="文本框 15"/>
          <p:cNvSpPr txBox="1"/>
          <p:nvPr>
            <p:custDataLst>
              <p:tags r:id="rId7"/>
            </p:custDataLst>
          </p:nvPr>
        </p:nvSpPr>
        <p:spPr>
          <a:xfrm>
            <a:off x="1389795" y="2609532"/>
            <a:ext cx="1800225" cy="1108075"/>
          </a:xfrm>
          <a:prstGeom prst="rect">
            <a:avLst/>
          </a:prstGeom>
          <a:noFill/>
        </p:spPr>
        <p:txBody>
          <a:bodyPr wrap="square" lIns="90000" tIns="46800" rIns="90000" bIns="46800" rtlCol="0" anchor="b" anchorCtr="0">
            <a:normAutofit fontScale="90000"/>
          </a:bodyPr>
          <a:lstStyle/>
          <a:p>
            <a:pPr fontAlgn="ctr"/>
            <a:r>
              <a:rPr lang="zh-CN" altLang="en-US" sz="6600" b="1" dirty="0">
                <a:solidFill>
                  <a:schemeClr val="tx1"/>
                </a:solidFill>
                <a:uFillTx/>
                <a:latin typeface="仿宋" panose="02010609060101010101" charset="-122"/>
                <a:ea typeface="仿宋" panose="02010609060101010101" charset="-122"/>
              </a:rPr>
              <a:t>目录</a:t>
            </a:r>
            <a:endParaRPr lang="zh-CN" altLang="en-US" sz="6600" b="1" dirty="0">
              <a:solidFill>
                <a:schemeClr val="tx1"/>
              </a:solidFill>
              <a:uFillTx/>
              <a:latin typeface="仿宋" panose="02010609060101010101" charset="-122"/>
              <a:ea typeface="仿宋" panose="02010609060101010101" charset="-122"/>
            </a:endParaRPr>
          </a:p>
        </p:txBody>
      </p:sp>
      <p:sp>
        <p:nvSpPr>
          <p:cNvPr id="17" name="文本框 16"/>
          <p:cNvSpPr txBox="1"/>
          <p:nvPr>
            <p:custDataLst>
              <p:tags r:id="rId8"/>
            </p:custDataLst>
          </p:nvPr>
        </p:nvSpPr>
        <p:spPr>
          <a:xfrm>
            <a:off x="1397904" y="3766376"/>
            <a:ext cx="1792116" cy="432001"/>
          </a:xfrm>
          <a:prstGeom prst="rect">
            <a:avLst/>
          </a:prstGeom>
          <a:noFill/>
        </p:spPr>
        <p:txBody>
          <a:bodyPr wrap="square" lIns="90000" tIns="46800" rIns="90000" bIns="46800" rtlCol="0">
            <a:normAutofit fontScale="60000" lnSpcReduction="20000"/>
          </a:bodyPr>
          <a:lstStyle/>
          <a:p>
            <a:pPr fontAlgn="ctr"/>
            <a:r>
              <a:rPr lang="en-US" altLang="zh-CN" sz="2900" spc="400" dirty="0">
                <a:solidFill>
                  <a:schemeClr val="tx1"/>
                </a:solidFill>
                <a:uFillTx/>
                <a:latin typeface="Arial" panose="020B0604020202020204" pitchFamily="34" charset="0"/>
                <a:ea typeface="微软雅黑" panose="020B0503020204020204" charset="-122"/>
                <a:cs typeface="微软雅黑" panose="020B0503020204020204" charset="-122"/>
                <a:sym typeface="+mn-lt"/>
              </a:rPr>
              <a:t>CONTENTS</a:t>
            </a:r>
            <a:endParaRPr lang="en-US" altLang="zh-CN" sz="2900" spc="400" dirty="0">
              <a:solidFill>
                <a:schemeClr val="tx1"/>
              </a:solidFill>
              <a:uFillTx/>
              <a:latin typeface="Arial" panose="020B0604020202020204" pitchFamily="34" charset="0"/>
              <a:ea typeface="微软雅黑" panose="020B0503020204020204" charset="-122"/>
              <a:cs typeface="微软雅黑" panose="020B0503020204020204" charset="-122"/>
              <a:sym typeface="+mn-lt"/>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P spid="42" grpId="0"/>
      <p:bldP spid="4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256540" y="685165"/>
                <a:ext cx="11522710" cy="5006340"/>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题目要求求出最少改变多少个数，原序列可以变成一个等差数列，那反过来就是问我们最多不改变多少个数。先想暴力做法。</a:t>
                </a:r>
                <a:endParaRPr lang="zh-CN" altLang="en-US" sz="2400">
                  <a:latin typeface="仿宋" panose="02010609060101010101" charset="-122"/>
                  <a:ea typeface="仿宋" panose="02010609060101010101" charset="-122"/>
                  <a:cs typeface="仿宋" panose="02010609060101010101" charset="-122"/>
                </a:endParaRPr>
              </a:p>
              <a:p>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1.</a:t>
                </a:r>
                <a:r>
                  <a:rPr lang="zh-CN" altLang="en-US" sz="2400">
                    <a:latin typeface="仿宋" panose="02010609060101010101" charset="-122"/>
                    <a:ea typeface="仿宋" panose="02010609060101010101" charset="-122"/>
                    <a:cs typeface="仿宋" panose="02010609060101010101" charset="-122"/>
                  </a:rPr>
                  <a:t>枚举等差数列的公差</a:t>
                </a:r>
                <a:r>
                  <a:rPr lang="en-US" altLang="zh-CN" sz="2400">
                    <a:latin typeface="仿宋" panose="02010609060101010101" charset="-122"/>
                    <a:ea typeface="仿宋" panose="02010609060101010101" charset="-122"/>
                    <a:cs typeface="仿宋" panose="02010609060101010101" charset="-122"/>
                  </a:rPr>
                  <a:t> d</a:t>
                </a:r>
                <a:r>
                  <a:rPr lang="zh-CN" altLang="en-US" sz="2400">
                    <a:latin typeface="仿宋" panose="02010609060101010101" charset="-122"/>
                    <a:ea typeface="仿宋" panose="02010609060101010101" charset="-122"/>
                    <a:cs typeface="仿宋" panose="02010609060101010101" charset="-122"/>
                  </a:rPr>
                  <a:t>，因为原序列数据范围在</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间，所以我们的公差的绝对值一定不会超过</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oMath>
                </a14:m>
                <a:r>
                  <a:rPr lang="zh-CN" altLang="en-US" sz="2400">
                    <a:latin typeface="仿宋" panose="02010609060101010101" charset="-122"/>
                    <a:ea typeface="仿宋" panose="02010609060101010101" charset="-122"/>
                    <a:cs typeface="仿宋" panose="02010609060101010101" charset="-122"/>
                  </a:rPr>
                  <a:t>，否则就不优。那现在我们只需要确定</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MS Mincho" panose="02020609040205080304" charset="-128"/>
                            <a:cs typeface="Cambria Math" panose="02040503050406030204" charset="0"/>
                          </a:rPr>
                          <m:t>1</m:t>
                        </m:r>
                      </m:sub>
                    </m:sSub>
                  </m:oMath>
                </a14:m>
                <a:r>
                  <a:rPr lang="zh-CN" altLang="en-US" sz="2400">
                    <a:latin typeface="仿宋" panose="02010609060101010101" charset="-122"/>
                    <a:ea typeface="仿宋" panose="02010609060101010101" charset="-122"/>
                    <a:cs typeface="仿宋" panose="02010609060101010101" charset="-122"/>
                  </a:rPr>
                  <a:t>，即可确定整个序列，那我们对于原序列中的每个数计算</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𝑑</m:t>
                    </m:r>
                  </m:oMath>
                </a14:m>
                <a:r>
                  <a:rPr lang="zh-CN" altLang="en-US" sz="2400">
                    <a:latin typeface="仿宋" panose="02010609060101010101" charset="-122"/>
                    <a:ea typeface="仿宋" panose="02010609060101010101" charset="-122"/>
                    <a:cs typeface="仿宋" panose="02010609060101010101" charset="-122"/>
                  </a:rPr>
                  <a:t>，再开个桶计算哪个值出现的次数最多，那用这个值作为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MS Mincho" panose="02020609040205080304" charset="-128"/>
                            <a:cs typeface="Cambria Math" panose="02040503050406030204" charset="0"/>
                          </a:rPr>
                          <m:t>1</m:t>
                        </m:r>
                      </m:sub>
                    </m:sSub>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，最后的序列不改变的数就最多。这样子做时空复杂度均为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𝑚𝑎𝑥</m:t>
                    </m:r>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2.</a:t>
                </a:r>
                <a:r>
                  <a:rPr lang="zh-CN" altLang="en-US" sz="2400">
                    <a:latin typeface="仿宋" panose="02010609060101010101" charset="-122"/>
                    <a:ea typeface="仿宋" panose="02010609060101010101" charset="-122"/>
                    <a:cs typeface="仿宋" panose="02010609060101010101" charset="-122"/>
                  </a:rPr>
                  <a:t>动态规划，设</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𝑑𝑝</m:t>
                        </m:r>
                      </m:e>
                      <m:sub>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𝑗</m:t>
                        </m:r>
                      </m:sub>
                    </m:sSub>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表示在原序列中截止到</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，公差为</a:t>
                </a:r>
                <a:r>
                  <a:rPr lang="en-US" altLang="zh-CN" sz="2400">
                    <a:latin typeface="仿宋" panose="02010609060101010101" charset="-122"/>
                    <a:ea typeface="仿宋" panose="02010609060101010101" charset="-122"/>
                    <a:cs typeface="仿宋" panose="02010609060101010101" charset="-122"/>
                  </a:rPr>
                  <a:t>  j </a:t>
                </a:r>
                <a:r>
                  <a:rPr lang="zh-CN" altLang="en-US" sz="2400">
                    <a:latin typeface="仿宋" panose="02010609060101010101" charset="-122"/>
                    <a:ea typeface="仿宋" panose="02010609060101010101" charset="-122"/>
                    <a:cs typeface="仿宋" panose="02010609060101010101" charset="-122"/>
                  </a:rPr>
                  <a:t>的等差数列的最长长度。每次转移我们枚举</a:t>
                </a:r>
                <a:r>
                  <a:rPr lang="en-US" altLang="zh-CN" sz="2400">
                    <a:latin typeface="仿宋" panose="02010609060101010101" charset="-122"/>
                    <a:ea typeface="仿宋" panose="02010609060101010101" charset="-122"/>
                    <a:cs typeface="仿宋" panose="02010609060101010101" charset="-122"/>
                  </a:rPr>
                  <a:t> g</a:t>
                </a:r>
                <a:r>
                  <a:rPr lang="zh-CN" altLang="en-US" sz="2400">
                    <a:latin typeface="仿宋" panose="02010609060101010101" charset="-122"/>
                    <a:ea typeface="仿宋" panose="02010609060101010101" charset="-122"/>
                    <a:cs typeface="仿宋" panose="02010609060101010101" charset="-122"/>
                  </a:rPr>
                  <a:t>，代表</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前面的某个数，显然有转移</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𝑑𝑝</m:t>
                        </m:r>
                      </m:e>
                      <m:sub>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𝑗</m:t>
                        </m:r>
                      </m:sub>
                    </m:sSub>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𝑚𝑎𝑥</m:t>
                    </m:r>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𝑑𝑝</m:t>
                        </m:r>
                      </m:e>
                      <m:sub>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𝑗</m:t>
                        </m:r>
                      </m:sub>
                    </m:sSub>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𝑑𝑝</m:t>
                        </m:r>
                      </m:e>
                      <m:sub>
                        <m:r>
                          <a:rPr lang="en-US" altLang="zh-CN" sz="2400" i="1">
                            <a:latin typeface="Cambria Math" panose="02040503050406030204" charset="0"/>
                            <a:ea typeface="仿宋" panose="02010609060101010101" charset="-122"/>
                            <a:cs typeface="Cambria Math" panose="02040503050406030204" charset="0"/>
                          </a:rPr>
                          <m:t>𝑔</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𝑗</m:t>
                        </m:r>
                      </m:sub>
                    </m:sSub>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𝑔</m:t>
                        </m:r>
                      </m:sub>
                    </m:sSub>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𝑔</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𝑗</m:t>
                    </m:r>
                  </m:oMath>
                </a14:m>
                <a:r>
                  <a:rPr lang="zh-CN" altLang="en-US" sz="2400">
                    <a:latin typeface="仿宋" panose="02010609060101010101" charset="-122"/>
                    <a:ea typeface="仿宋" panose="02010609060101010101" charset="-122"/>
                    <a:cs typeface="仿宋" panose="02010609060101010101" charset="-122"/>
                  </a:rPr>
                  <a:t>，这样每次转移是</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的，所以总时间复杂度为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仿宋" panose="02010609060101010101" charset="-122"/>
                            <a:cs typeface="Cambria Math" panose="02040503050406030204" charset="0"/>
                          </a:rPr>
                          <m:t>𝑛</m:t>
                        </m:r>
                      </m:e>
                      <m:sup>
                        <m:r>
                          <a:rPr lang="en-US" altLang="zh-CN" sz="2400" i="1">
                            <a:latin typeface="Cambria Math" panose="02040503050406030204" charset="0"/>
                            <a:ea typeface="MS Mincho" panose="02020609040205080304" charset="-128"/>
                            <a:cs typeface="Cambria Math" panose="02040503050406030204" charset="0"/>
                          </a:rPr>
                          <m:t>2</m:t>
                        </m:r>
                      </m:sup>
                    </m:sSup>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，空间复杂度为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𝑚𝑎𝑥</m:t>
                    </m:r>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56540" y="685165"/>
                <a:ext cx="11522710" cy="5006340"/>
              </a:xfrm>
              <a:prstGeom prst="rect">
                <a:avLst/>
              </a:prstGeom>
              <a:blipFill rotWithShape="1">
                <a:blip r:embed="rId1"/>
                <a:stretch>
                  <a:fillRect/>
                </a:stretch>
              </a:blipFill>
            </p:spPr>
            <p:txBody>
              <a:bodyPr/>
              <a:lstStyle/>
              <a:p>
                <a:r>
                  <a:rPr lang="zh-CN" altLang="en-US">
                    <a:noFill/>
                  </a:rPr>
                  <a:t> </a:t>
                </a:r>
              </a:p>
            </p:txBody>
          </p:sp>
        </mc:Fallback>
      </mc:AlternateContent>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342900" y="616585"/>
                <a:ext cx="11506200" cy="5579745"/>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我们考虑一个事，当两个数距离为</a:t>
                </a:r>
                <a:r>
                  <a:rPr lang="en-US" altLang="zh-CN" sz="2400">
                    <a:latin typeface="仿宋" panose="02010609060101010101" charset="-122"/>
                    <a:ea typeface="仿宋" panose="02010609060101010101" charset="-122"/>
                    <a:cs typeface="仿宋" panose="02010609060101010101" charset="-122"/>
                  </a:rPr>
                  <a:t> s </a:t>
                </a:r>
                <a:r>
                  <a:rPr lang="zh-CN" altLang="en-US" sz="2400">
                    <a:latin typeface="仿宋" panose="02010609060101010101" charset="-122"/>
                    <a:ea typeface="仿宋" panose="02010609060101010101" charset="-122"/>
                    <a:cs typeface="仿宋" panose="02010609060101010101" charset="-122"/>
                  </a:rPr>
                  <a:t>时，那两个数的</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𝑑</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要相等在数据范围的限制下，一定满足</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𝑠</m:t>
                    </m:r>
                    <m:r>
                      <a:rPr lang="en-US" altLang="zh-CN" sz="2400" i="1">
                        <a:latin typeface="Cambria Math" panose="02040503050406030204" charset="0"/>
                        <a:ea typeface="MS Mincho" panose="02020609040205080304" charset="-128"/>
                        <a:cs typeface="Cambria Math" panose="02040503050406030204" charset="0"/>
                      </a:rPr>
                      <m:t>×</m:t>
                    </m:r>
                    <m:d>
                      <m:dPr>
                        <m:begChr m:val="|"/>
                        <m:endChr m:val="|"/>
                        <m:ctrlPr>
                          <a:rPr lang="en-US" altLang="zh-CN" sz="2400" i="1">
                            <a:latin typeface="Cambria Math" panose="02040503050406030204" charset="0"/>
                            <a:ea typeface="仿宋" panose="02010609060101010101" charset="-122"/>
                            <a:cs typeface="Cambria Math" panose="02040503050406030204" charset="0"/>
                          </a:rPr>
                        </m:ctrlPr>
                      </m:dPr>
                      <m:e>
                        <m:r>
                          <a:rPr lang="en-US" altLang="zh-CN" sz="2400" i="1">
                            <a:latin typeface="Cambria Math" panose="02040503050406030204" charset="0"/>
                            <a:ea typeface="仿宋" panose="02010609060101010101" charset="-122"/>
                            <a:cs typeface="Cambria Math" panose="02040503050406030204" charset="0"/>
                          </a:rPr>
                          <m:t>𝑑</m:t>
                        </m:r>
                      </m:e>
                    </m:d>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oMath>
                </a14:m>
                <a:r>
                  <a:rPr lang="zh-CN" altLang="en-US" sz="2400">
                    <a:latin typeface="仿宋" panose="02010609060101010101" charset="-122"/>
                    <a:ea typeface="仿宋" panose="02010609060101010101" charset="-122"/>
                    <a:cs typeface="仿宋" panose="02010609060101010101" charset="-122"/>
                  </a:rPr>
                  <a:t>，这说明当</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d>
                      <m:dPr>
                        <m:begChr m:val="|"/>
                        <m:endChr m:val="|"/>
                        <m:ctrlPr>
                          <a:rPr lang="en-US" altLang="zh-CN" sz="2400" i="1">
                            <a:latin typeface="Cambria Math" panose="02040503050406030204" charset="0"/>
                            <a:ea typeface="仿宋" panose="02010609060101010101" charset="-122"/>
                            <a:cs typeface="Cambria Math" panose="02040503050406030204" charset="0"/>
                          </a:rPr>
                        </m:ctrlPr>
                      </m:dPr>
                      <m:e>
                        <m:r>
                          <a:rPr lang="en-US" altLang="zh-CN" sz="2400" i="1">
                            <a:latin typeface="Cambria Math" panose="02040503050406030204" charset="0"/>
                            <a:ea typeface="仿宋" panose="02010609060101010101" charset="-122"/>
                            <a:cs typeface="Cambria Math" panose="02040503050406030204" charset="0"/>
                          </a:rPr>
                          <m:t>𝑑</m:t>
                        </m:r>
                      </m:e>
                    </m: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很大的时候，一个数的</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𝑑</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要与另一个数相等，那这个数一定在它前（后）</a:t>
                </a:r>
                <a14:m>
                  <m:oMath xmlns:m="http://schemas.openxmlformats.org/officeDocument/2006/math">
                    <m:d>
                      <m:dPr>
                        <m:begChr m:val="⌊"/>
                        <m:endChr m:val="⌋"/>
                        <m:ctrlPr>
                          <a:rPr lang="en-US" altLang="zh-CN" sz="2400" i="1">
                            <a:latin typeface="Cambria Math" panose="02040503050406030204" charset="0"/>
                            <a:ea typeface="仿宋" panose="02010609060101010101" charset="-122"/>
                            <a:cs typeface="Cambria Math" panose="02040503050406030204" charset="0"/>
                          </a:rPr>
                        </m:ctrlPr>
                      </m:dPr>
                      <m:e>
                        <m:f>
                          <m:fPr>
                            <m:ctrlPr>
                              <a:rPr lang="en-US" altLang="zh-CN" sz="2400" i="1">
                                <a:latin typeface="Cambria Math" panose="02040503050406030204" charset="0"/>
                                <a:ea typeface="仿宋" panose="02010609060101010101" charset="-122"/>
                                <a:cs typeface="Cambria Math" panose="02040503050406030204" charset="0"/>
                              </a:rPr>
                            </m:ctrlPr>
                          </m:fPr>
                          <m:num>
                            <m:r>
                              <a:rPr lang="en-US" altLang="zh-CN" sz="2400" i="1">
                                <a:latin typeface="Cambria Math" panose="02040503050406030204" charset="0"/>
                                <a:ea typeface="仿宋" panose="02010609060101010101" charset="-122"/>
                                <a:cs typeface="Cambria Math" panose="02040503050406030204" charset="0"/>
                              </a:rPr>
                              <m:t>𝑛</m:t>
                            </m:r>
                          </m:num>
                          <m:den>
                            <m:d>
                              <m:dPr>
                                <m:begChr m:val="|"/>
                                <m:endChr m:val="|"/>
                                <m:ctrlPr>
                                  <a:rPr lang="en-US" altLang="zh-CN" sz="2400" i="1">
                                    <a:latin typeface="Cambria Math" panose="02040503050406030204" charset="0"/>
                                    <a:ea typeface="仿宋" panose="02010609060101010101" charset="-122"/>
                                    <a:cs typeface="Cambria Math" panose="02040503050406030204" charset="0"/>
                                  </a:rPr>
                                </m:ctrlPr>
                              </m:dPr>
                              <m:e>
                                <m:r>
                                  <a:rPr lang="en-US" altLang="zh-CN" sz="2400" i="1">
                                    <a:latin typeface="Cambria Math" panose="02040503050406030204" charset="0"/>
                                    <a:ea typeface="仿宋" panose="02010609060101010101" charset="-122"/>
                                    <a:cs typeface="Cambria Math" panose="02040503050406030204" charset="0"/>
                                  </a:rPr>
                                  <m:t>𝑑</m:t>
                                </m:r>
                              </m:e>
                            </m:d>
                          </m:den>
                        </m:f>
                      </m:e>
                    </m: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个数以内。</a:t>
                </a:r>
                <a:endParaRPr lang="zh-CN" altLang="en-US" sz="2400">
                  <a:latin typeface="仿宋" panose="02010609060101010101" charset="-122"/>
                  <a:ea typeface="仿宋" panose="02010609060101010101" charset="-122"/>
                  <a:cs typeface="仿宋" panose="02010609060101010101" charset="-122"/>
                </a:endParaRPr>
              </a:p>
              <a:p>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那就可以根号分治了，第一部分我们枚举公差</a:t>
                </a:r>
                <a:r>
                  <a:rPr lang="en-US" altLang="zh-CN" sz="2400">
                    <a:latin typeface="仿宋" panose="02010609060101010101" charset="-122"/>
                    <a:ea typeface="仿宋" panose="02010609060101010101" charset="-122"/>
                    <a:cs typeface="仿宋" panose="02010609060101010101" charset="-122"/>
                  </a:rPr>
                  <a:t> d</a:t>
                </a:r>
                <a:r>
                  <a:rPr lang="zh-CN" altLang="en-US" sz="2400">
                    <a:latin typeface="仿宋" panose="02010609060101010101" charset="-122"/>
                    <a:ea typeface="仿宋" panose="02010609060101010101" charset="-122"/>
                    <a:cs typeface="仿宋" panose="02010609060101010101" charset="-122"/>
                  </a:rPr>
                  <a:t>，此时我们只枚举满足</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d>
                      <m:dPr>
                        <m:begChr m:val="|"/>
                        <m:endChr m:val="|"/>
                        <m:ctrlPr>
                          <a:rPr lang="en-US" altLang="zh-CN" sz="2400" i="1">
                            <a:latin typeface="Cambria Math" panose="02040503050406030204" charset="0"/>
                            <a:ea typeface="仿宋" panose="02010609060101010101" charset="-122"/>
                            <a:cs typeface="Cambria Math" panose="02040503050406030204" charset="0"/>
                          </a:rPr>
                        </m:ctrlPr>
                      </m:dPr>
                      <m:e>
                        <m:r>
                          <a:rPr lang="en-US" altLang="zh-CN" sz="2400" i="1">
                            <a:latin typeface="Cambria Math" panose="02040503050406030204" charset="0"/>
                            <a:ea typeface="仿宋" panose="02010609060101010101" charset="-122"/>
                            <a:cs typeface="Cambria Math" panose="02040503050406030204" charset="0"/>
                          </a:rPr>
                          <m:t>𝑑</m:t>
                        </m:r>
                      </m:e>
                    </m:d>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a:t>
                </a:r>
                <a:r>
                  <a:rPr lang="en-US" altLang="zh-CN" sz="2400">
                    <a:latin typeface="仿宋" panose="02010609060101010101" charset="-122"/>
                    <a:ea typeface="仿宋" panose="02010609060101010101" charset="-122"/>
                    <a:cs typeface="仿宋" panose="02010609060101010101" charset="-122"/>
                  </a:rPr>
                  <a:t> d </a:t>
                </a:r>
                <a:r>
                  <a:rPr lang="zh-CN" altLang="en-US" sz="2400">
                    <a:latin typeface="仿宋" panose="02010609060101010101" charset="-122"/>
                    <a:ea typeface="仿宋" panose="02010609060101010101" charset="-122"/>
                    <a:cs typeface="仿宋" panose="02010609060101010101" charset="-122"/>
                  </a:rPr>
                  <a:t>即可。这一部分时空复杂度均为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。第二部分我们先枚举</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中的每个数作为一个可能有数相等的区间的开头，那么我们这个相等的区间最多长</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2</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，这里要注意区间的右端点不能超过</a:t>
                </a:r>
                <a:r>
                  <a:rPr lang="en-US" altLang="zh-CN" sz="2400">
                    <a:latin typeface="仿宋" panose="02010609060101010101" charset="-122"/>
                    <a:ea typeface="仿宋" panose="02010609060101010101" charset="-122"/>
                    <a:cs typeface="仿宋" panose="02010609060101010101" charset="-122"/>
                  </a:rPr>
                  <a:t> n</a:t>
                </a:r>
                <a:r>
                  <a:rPr lang="zh-CN" altLang="en-US" sz="2400">
                    <a:latin typeface="仿宋" panose="02010609060101010101" charset="-122"/>
                    <a:ea typeface="仿宋" panose="02010609060101010101" charset="-122"/>
                    <a:cs typeface="仿宋" panose="02010609060101010101" charset="-122"/>
                  </a:rPr>
                  <a:t>，我们对区间内的每个数和区间开头计算公差，开个桶记录哪种公差取值数量最多，即为这个区间的最优答案。</a:t>
                </a:r>
                <a:endParaRPr lang="zh-CN" altLang="en-US" sz="2400">
                  <a:latin typeface="仿宋" panose="02010609060101010101" charset="-122"/>
                  <a:ea typeface="仿宋" panose="02010609060101010101" charset="-122"/>
                  <a:cs typeface="仿宋" panose="02010609060101010101" charset="-122"/>
                </a:endParaRPr>
              </a:p>
              <a:p>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注意这里的</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在代码实现中不能直接写</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zh-CN" altLang="en-US" sz="2400">
                    <a:latin typeface="仿宋" panose="02010609060101010101" charset="-122"/>
                    <a:ea typeface="仿宋" panose="02010609060101010101" charset="-122"/>
                    <a:cs typeface="仿宋" panose="02010609060101010101" charset="-122"/>
                  </a:rPr>
                  <a:t>，我们在此处讨论的都是极限情况，因为</a:t>
                </a:r>
                <a:r>
                  <a:rPr lang="en-US" altLang="zh-CN" sz="2400">
                    <a:latin typeface="仿宋" panose="02010609060101010101" charset="-122"/>
                    <a:ea typeface="仿宋" panose="02010609060101010101" charset="-122"/>
                    <a:cs typeface="仿宋" panose="02010609060101010101" charset="-122"/>
                  </a:rPr>
                  <a:t> n </a:t>
                </a:r>
                <a:r>
                  <a:rPr lang="zh-CN" altLang="en-US" sz="2400">
                    <a:latin typeface="仿宋" panose="02010609060101010101" charset="-122"/>
                    <a:ea typeface="仿宋" panose="02010609060101010101" charset="-122"/>
                    <a:cs typeface="仿宋" panose="02010609060101010101" charset="-122"/>
                  </a:rPr>
                  <a:t>的最优公差可能在</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e>
                    </m:rad>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，如果此时我们使用真正的</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zh-CN" altLang="en-US" sz="2400">
                    <a:latin typeface="仿宋" panose="02010609060101010101" charset="-122"/>
                    <a:ea typeface="仿宋" panose="02010609060101010101" charset="-122"/>
                    <a:cs typeface="仿宋" panose="02010609060101010101" charset="-122"/>
                  </a:rPr>
                  <a:t>，就可能会算不到这个最优的答案。所以分治边界我们直接令它等于</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即可。</a:t>
                </a:r>
                <a:endParaRPr lang="zh-CN" altLang="en-US" sz="2400">
                  <a:latin typeface="仿宋" panose="02010609060101010101" charset="-122"/>
                  <a:ea typeface="仿宋" panose="02010609060101010101" charset="-122"/>
                  <a:cs typeface="仿宋" panose="02010609060101010101" charset="-122"/>
                </a:endParaRPr>
              </a:p>
              <a:p>
                <a:endParaRPr lang="zh-CN" altLang="en-US" sz="2400">
                  <a:latin typeface="仿宋" panose="02010609060101010101" charset="-122"/>
                  <a:ea typeface="仿宋" panose="02010609060101010101" charset="-122"/>
                  <a:cs typeface="仿宋" panose="02010609060101010101"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342900" y="616585"/>
                <a:ext cx="11506200" cy="557974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2" name="对象 1">
            <a:hlinkClick r:id="" action="ppaction://ole?verb="/>
          </p:cNvPr>
          <p:cNvGraphicFramePr>
            <a:graphicFrameLocks noChangeAspect="1"/>
          </p:cNvGraphicFramePr>
          <p:nvPr/>
        </p:nvGraphicFramePr>
        <p:xfrm>
          <a:off x="428625" y="6043295"/>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Package">
                  <p:embed/>
                </p:oleObj>
              </mc:Choice>
              <mc:Fallback>
                <p:oleObj name="" showAsIcon="1" r:id="rId2" imgW="971550" imgH="666750" progId="Package">
                  <p:embed/>
                  <p:pic>
                    <p:nvPicPr>
                      <p:cNvPr id="0" name="图片 1024"/>
                      <p:cNvPicPr/>
                      <p:nvPr/>
                    </p:nvPicPr>
                    <p:blipFill>
                      <a:blip r:embed="rId3"/>
                      <a:stretch>
                        <a:fillRect/>
                      </a:stretch>
                    </p:blipFill>
                    <p:spPr>
                      <a:xfrm>
                        <a:off x="428625" y="6043295"/>
                        <a:ext cx="971550" cy="666750"/>
                      </a:xfrm>
                      <a:prstGeom prst="rect">
                        <a:avLst/>
                      </a:prstGeom>
                    </p:spPr>
                  </p:pic>
                </p:oleObj>
              </mc:Fallback>
            </mc:AlternateContent>
          </a:graphicData>
        </a:graphic>
      </p:graphicFrame>
    </p:spTree>
    <p:custDataLst>
      <p:tags r:id="rId4"/>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290195" y="666115"/>
                <a:ext cx="11722100" cy="5650230"/>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给定你一个序列</a:t>
                </a:r>
                <a:r>
                  <a:rPr lang="en-US" altLang="zh-CN" sz="2400">
                    <a:latin typeface="仿宋" panose="02010609060101010101" charset="-122"/>
                    <a:ea typeface="仿宋" panose="02010609060101010101" charset="-122"/>
                    <a:cs typeface="仿宋" panose="02010609060101010101" charset="-122"/>
                  </a:rPr>
                  <a:t> a</a:t>
                </a:r>
                <a:r>
                  <a:rPr lang="zh-CN" altLang="en-US" sz="2400">
                    <a:latin typeface="仿宋" panose="02010609060101010101" charset="-122"/>
                    <a:ea typeface="仿宋" panose="02010609060101010101" charset="-122"/>
                    <a:cs typeface="仿宋" panose="02010609060101010101" charset="-122"/>
                  </a:rPr>
                  <a:t>，每次查询一个区间</a:t>
                </a:r>
                <a:r>
                  <a:rPr lang="en-US" altLang="zh-CN" sz="2400">
                    <a:latin typeface="仿宋" panose="02010609060101010101" charset="-122"/>
                    <a:ea typeface="仿宋" panose="02010609060101010101" charset="-122"/>
                    <a:cs typeface="仿宋" panose="02010609060101010101" charset="-122"/>
                  </a:rPr>
                  <a:t> [l,r] </a:t>
                </a:r>
                <a:r>
                  <a:rPr lang="zh-CN" altLang="en-US" sz="2400">
                    <a:latin typeface="仿宋" panose="02010609060101010101" charset="-122"/>
                    <a:ea typeface="仿宋" panose="02010609060101010101" charset="-122"/>
                    <a:cs typeface="仿宋" panose="02010609060101010101" charset="-122"/>
                  </a:rPr>
                  <a:t>中所有</a:t>
                </a:r>
                <a:r>
                  <a:rPr lang="zh-CN" altLang="en-US" sz="2400">
                    <a:solidFill>
                      <a:srgbClr val="FF0000"/>
                    </a:solidFill>
                    <a:latin typeface="仿宋" panose="02010609060101010101" charset="-122"/>
                    <a:ea typeface="仿宋" panose="02010609060101010101" charset="-122"/>
                    <a:cs typeface="仿宋" panose="02010609060101010101" charset="-122"/>
                  </a:rPr>
                  <a:t>子序列分别</a:t>
                </a:r>
                <a:r>
                  <a:rPr lang="zh-CN" altLang="en-US" sz="2400">
                    <a:solidFill>
                      <a:schemeClr val="tx1"/>
                    </a:solidFill>
                    <a:latin typeface="仿宋" panose="02010609060101010101" charset="-122"/>
                    <a:ea typeface="仿宋" panose="02010609060101010101" charset="-122"/>
                    <a:cs typeface="仿宋" panose="02010609060101010101" charset="-122"/>
                  </a:rPr>
                  <a:t>去重后的和模</a:t>
                </a:r>
                <a:r>
                  <a:rPr lang="en-US" altLang="zh-CN" sz="2400">
                    <a:solidFill>
                      <a:schemeClr val="tx1"/>
                    </a:solidFill>
                    <a:latin typeface="仿宋" panose="02010609060101010101" charset="-122"/>
                    <a:ea typeface="仿宋" panose="02010609060101010101" charset="-122"/>
                    <a:cs typeface="仿宋" panose="02010609060101010101" charset="-122"/>
                  </a:rPr>
                  <a:t> p </a:t>
                </a:r>
                <a:r>
                  <a:rPr lang="zh-CN" altLang="en-US" sz="2400">
                    <a:solidFill>
                      <a:schemeClr val="tx1"/>
                    </a:solidFill>
                    <a:latin typeface="仿宋" panose="02010609060101010101" charset="-122"/>
                    <a:ea typeface="仿宋" panose="02010609060101010101" charset="-122"/>
                    <a:cs typeface="仿宋" panose="02010609060101010101" charset="-122"/>
                  </a:rPr>
                  <a:t>的值。查询数量为</a:t>
                </a:r>
                <a:r>
                  <a:rPr lang="en-US" altLang="zh-CN" sz="2400">
                    <a:solidFill>
                      <a:schemeClr val="tx1"/>
                    </a:solidFill>
                    <a:latin typeface="仿宋" panose="02010609060101010101" charset="-122"/>
                    <a:ea typeface="仿宋" panose="02010609060101010101" charset="-122"/>
                    <a:cs typeface="仿宋" panose="02010609060101010101" charset="-122"/>
                  </a:rPr>
                  <a:t> m</a:t>
                </a:r>
                <a:r>
                  <a:rPr lang="zh-CN" altLang="en-US" sz="2400">
                    <a:solidFill>
                      <a:schemeClr val="tx1"/>
                    </a:solidFill>
                    <a:latin typeface="仿宋" panose="02010609060101010101" charset="-122"/>
                    <a:ea typeface="仿宋" panose="02010609060101010101" charset="-122"/>
                    <a:cs typeface="仿宋" panose="02010609060101010101" charset="-122"/>
                  </a:rPr>
                  <a:t>。</a:t>
                </a:r>
                <a:endParaRPr lang="zh-CN" altLang="en-US" sz="2400">
                  <a:solidFill>
                    <a:schemeClr val="tx1"/>
                  </a:solidFill>
                  <a:latin typeface="仿宋" panose="02010609060101010101" charset="-122"/>
                  <a:ea typeface="仿宋" panose="02010609060101010101" charset="-122"/>
                  <a:cs typeface="仿宋" panose="02010609060101010101" charset="-122"/>
                </a:endParaRPr>
              </a:p>
              <a:p>
                <a:r>
                  <a:rPr lang="zh-CN" altLang="en-US" sz="2400">
                    <a:solidFill>
                      <a:schemeClr val="tx1"/>
                    </a:solidFill>
                    <a:latin typeface="仿宋" panose="02010609060101010101" charset="-122"/>
                    <a:ea typeface="仿宋" panose="02010609060101010101" charset="-122"/>
                    <a:cs typeface="仿宋" panose="02010609060101010101" charset="-122"/>
                  </a:rPr>
                  <a:t>样例：</a:t>
                </a:r>
                <a:endParaRPr lang="zh-CN" altLang="en-US" sz="2400">
                  <a:solidFill>
                    <a:schemeClr val="tx1"/>
                  </a:solidFill>
                  <a:latin typeface="仿宋" panose="02010609060101010101" charset="-122"/>
                  <a:ea typeface="仿宋" panose="02010609060101010101" charset="-122"/>
                  <a:cs typeface="仿宋" panose="02010609060101010101" charset="-122"/>
                </a:endParaRPr>
              </a:p>
              <a:p>
                <a:r>
                  <a:rPr lang="en-US" altLang="zh-CN" sz="2400">
                    <a:solidFill>
                      <a:schemeClr val="tx1"/>
                    </a:solidFill>
                    <a:latin typeface="仿宋" panose="02010609060101010101" charset="-122"/>
                    <a:ea typeface="仿宋" panose="02010609060101010101" charset="-122"/>
                    <a:cs typeface="仿宋" panose="02010609060101010101" charset="-122"/>
                  </a:rPr>
                  <a:t>in:			out:</a:t>
                </a:r>
                <a:endParaRPr lang="en-US" altLang="zh-CN" sz="2400">
                  <a:solidFill>
                    <a:schemeClr val="tx1"/>
                  </a:solidFill>
                  <a:latin typeface="仿宋" panose="02010609060101010101" charset="-122"/>
                  <a:ea typeface="仿宋" panose="02010609060101010101" charset="-122"/>
                  <a:cs typeface="仿宋" panose="02010609060101010101" charset="-122"/>
                </a:endParaRPr>
              </a:p>
              <a:p>
                <a:r>
                  <a:rPr lang="en-US" altLang="zh-CN" sz="2400">
                    <a:solidFill>
                      <a:schemeClr val="tx1"/>
                    </a:solidFill>
                    <a:latin typeface="仿宋" panose="02010609060101010101" charset="-122"/>
                    <a:ea typeface="仿宋" panose="02010609060101010101" charset="-122"/>
                    <a:cs typeface="仿宋" panose="02010609060101010101" charset="-122"/>
                  </a:rPr>
                  <a:t>5 5               6</a:t>
                </a:r>
                <a:endParaRPr lang="en-US" altLang="zh-CN" sz="2400">
                  <a:solidFill>
                    <a:schemeClr val="tx1"/>
                  </a:solidFill>
                  <a:latin typeface="仿宋" panose="02010609060101010101" charset="-122"/>
                  <a:ea typeface="仿宋" panose="02010609060101010101" charset="-122"/>
                  <a:cs typeface="仿宋" panose="02010609060101010101" charset="-122"/>
                </a:endParaRPr>
              </a:p>
              <a:p>
                <a:r>
                  <a:rPr lang="en-US" altLang="zh-CN" sz="2400">
                    <a:solidFill>
                      <a:schemeClr val="tx1"/>
                    </a:solidFill>
                    <a:latin typeface="仿宋" panose="02010609060101010101" charset="-122"/>
                    <a:ea typeface="仿宋" panose="02010609060101010101" charset="-122"/>
                    <a:cs typeface="仿宋" panose="02010609060101010101" charset="-122"/>
                  </a:rPr>
                  <a:t>1 2 2 3 4         6</a:t>
                </a:r>
                <a:endParaRPr lang="en-US" altLang="zh-CN" sz="2400">
                  <a:solidFill>
                    <a:schemeClr val="tx1"/>
                  </a:solidFill>
                  <a:latin typeface="仿宋" panose="02010609060101010101" charset="-122"/>
                  <a:ea typeface="仿宋" panose="02010609060101010101" charset="-122"/>
                  <a:cs typeface="仿宋" panose="02010609060101010101" charset="-122"/>
                </a:endParaRPr>
              </a:p>
              <a:p>
                <a:r>
                  <a:rPr lang="en-US" altLang="zh-CN" sz="2400">
                    <a:solidFill>
                      <a:schemeClr val="tx1"/>
                    </a:solidFill>
                    <a:latin typeface="仿宋" panose="02010609060101010101" charset="-122"/>
                    <a:ea typeface="仿宋" panose="02010609060101010101" charset="-122"/>
                    <a:cs typeface="仿宋" panose="02010609060101010101" charset="-122"/>
                  </a:rPr>
                  <a:t>1 2 233333        1 </a:t>
                </a:r>
                <a:endParaRPr lang="en-US" altLang="zh-CN" sz="2400">
                  <a:solidFill>
                    <a:schemeClr val="tx1"/>
                  </a:solidFill>
                  <a:latin typeface="仿宋" panose="02010609060101010101" charset="-122"/>
                  <a:ea typeface="仿宋" panose="02010609060101010101" charset="-122"/>
                  <a:cs typeface="仿宋" panose="02010609060101010101" charset="-122"/>
                </a:endParaRPr>
              </a:p>
              <a:p>
                <a:r>
                  <a:rPr lang="en-US" altLang="zh-CN" sz="2400">
                    <a:solidFill>
                      <a:schemeClr val="tx1"/>
                    </a:solidFill>
                    <a:latin typeface="仿宋" panose="02010609060101010101" charset="-122"/>
                    <a:ea typeface="仿宋" panose="02010609060101010101" charset="-122"/>
                    <a:cs typeface="仿宋" panose="02010609060101010101" charset="-122"/>
                  </a:rPr>
                  <a:t>2 3 333333        6</a:t>
                </a:r>
                <a:endParaRPr lang="en-US" altLang="zh-CN" sz="2400">
                  <a:solidFill>
                    <a:schemeClr val="tx1"/>
                  </a:solidFill>
                  <a:latin typeface="仿宋" panose="02010609060101010101" charset="-122"/>
                  <a:ea typeface="仿宋" panose="02010609060101010101" charset="-122"/>
                  <a:cs typeface="仿宋" panose="02010609060101010101" charset="-122"/>
                </a:endParaRPr>
              </a:p>
              <a:p>
                <a:r>
                  <a:rPr lang="en-US" altLang="zh-CN" sz="2400">
                    <a:solidFill>
                      <a:schemeClr val="tx1"/>
                    </a:solidFill>
                    <a:latin typeface="仿宋" panose="02010609060101010101" charset="-122"/>
                    <a:ea typeface="仿宋" panose="02010609060101010101" charset="-122"/>
                    <a:cs typeface="仿宋" panose="02010609060101010101" charset="-122"/>
                  </a:rPr>
                  <a:t>1 5 5             0</a:t>
                </a:r>
                <a:endParaRPr lang="en-US" altLang="zh-CN" sz="2400">
                  <a:solidFill>
                    <a:schemeClr val="tx1"/>
                  </a:solidFill>
                  <a:latin typeface="仿宋" panose="02010609060101010101" charset="-122"/>
                  <a:ea typeface="仿宋" panose="02010609060101010101" charset="-122"/>
                  <a:cs typeface="仿宋" panose="02010609060101010101" charset="-122"/>
                </a:endParaRPr>
              </a:p>
              <a:p>
                <a:r>
                  <a:rPr lang="en-US" altLang="zh-CN" sz="2400">
                    <a:solidFill>
                      <a:schemeClr val="tx1"/>
                    </a:solidFill>
                    <a:latin typeface="仿宋" panose="02010609060101010101" charset="-122"/>
                    <a:ea typeface="仿宋" panose="02010609060101010101" charset="-122"/>
                    <a:cs typeface="仿宋" panose="02010609060101010101" charset="-122"/>
                  </a:rPr>
                  <a:t>3 5 15</a:t>
                </a:r>
                <a:endParaRPr lang="en-US" altLang="zh-CN" sz="2400">
                  <a:solidFill>
                    <a:schemeClr val="tx1"/>
                  </a:solidFill>
                  <a:latin typeface="仿宋" panose="02010609060101010101" charset="-122"/>
                  <a:ea typeface="仿宋" panose="02010609060101010101" charset="-122"/>
                  <a:cs typeface="仿宋" panose="02010609060101010101" charset="-122"/>
                </a:endParaRPr>
              </a:p>
              <a:p>
                <a:r>
                  <a:rPr lang="en-US" altLang="zh-CN" sz="2400">
                    <a:solidFill>
                      <a:schemeClr val="tx1"/>
                    </a:solidFill>
                    <a:latin typeface="仿宋" panose="02010609060101010101" charset="-122"/>
                    <a:ea typeface="仿宋" panose="02010609060101010101" charset="-122"/>
                    <a:cs typeface="仿宋" panose="02010609060101010101" charset="-122"/>
                  </a:rPr>
                  <a:t>2 4 8</a:t>
                </a:r>
                <a:endParaRPr lang="en-US" altLang="zh-CN" sz="2400">
                  <a:solidFill>
                    <a:schemeClr val="tx1"/>
                  </a:solidFill>
                  <a:latin typeface="仿宋" panose="02010609060101010101" charset="-122"/>
                  <a:ea typeface="仿宋" panose="02010609060101010101" charset="-122"/>
                  <a:cs typeface="仿宋" panose="02010609060101010101" charset="-122"/>
                </a:endParaRPr>
              </a:p>
              <a:p>
                <a:endParaRPr lang="zh-CN" altLang="en-US" sz="2400" b="1">
                  <a:solidFill>
                    <a:schemeClr val="tx1"/>
                  </a:solidFill>
                  <a:latin typeface="仿宋" panose="02010609060101010101" charset="-122"/>
                  <a:ea typeface="仿宋" panose="02010609060101010101" charset="-122"/>
                  <a:cs typeface="仿宋" panose="02010609060101010101" charset="-122"/>
                </a:endParaRPr>
              </a:p>
              <a:p>
                <a:r>
                  <a:rPr lang="zh-CN" altLang="en-US" sz="2400" b="1">
                    <a:solidFill>
                      <a:schemeClr val="tx1"/>
                    </a:solidFill>
                    <a:latin typeface="仿宋" panose="02010609060101010101" charset="-122"/>
                    <a:ea typeface="仿宋" panose="02010609060101010101" charset="-122"/>
                    <a:cs typeface="仿宋" panose="02010609060101010101" charset="-122"/>
                  </a:rPr>
                  <a:t>数据范围：</a:t>
                </a:r>
                <a14:m>
                  <m:oMath xmlns:m="http://schemas.openxmlformats.org/officeDocument/2006/math">
                    <m:r>
                      <a:rPr lang="en-US" altLang="zh-CN" sz="2400" i="1">
                        <a:solidFill>
                          <a:schemeClr val="tx1"/>
                        </a:solidFill>
                        <a:latin typeface="Cambria Math" panose="02040503050406030204" charset="0"/>
                        <a:ea typeface="MS Mincho" panose="02020609040205080304" charset="-128"/>
                        <a:cs typeface="Cambria Math" panose="02040503050406030204" charset="0"/>
                      </a:rPr>
                      <m:t>1</m:t>
                    </m:r>
                    <m:r>
                      <a:rPr lang="en-US" altLang="zh-CN" sz="2400" i="1">
                        <a:solidFill>
                          <a:schemeClr val="tx1"/>
                        </a:solidFill>
                        <a:latin typeface="Cambria Math" panose="02040503050406030204" charset="0"/>
                        <a:ea typeface="MS Mincho" panose="02020609040205080304" charset="-128"/>
                        <a:cs typeface="Cambria Math" panose="02040503050406030204" charset="0"/>
                      </a:rPr>
                      <m:t>≤</m:t>
                    </m:r>
                    <m:r>
                      <a:rPr lang="en-US" altLang="zh-CN" sz="2400" i="1">
                        <a:solidFill>
                          <a:schemeClr val="tx1"/>
                        </a:solidFill>
                        <a:latin typeface="Cambria Math" panose="02040503050406030204" charset="0"/>
                        <a:ea typeface="仿宋" panose="02010609060101010101" charset="-122"/>
                        <a:cs typeface="Cambria Math" panose="02040503050406030204" charset="0"/>
                      </a:rPr>
                      <m:t>𝑛</m:t>
                    </m:r>
                    <m:r>
                      <a:rPr lang="en-US" altLang="zh-CN" sz="2400" i="1">
                        <a:solidFill>
                          <a:schemeClr val="tx1"/>
                        </a:solidFill>
                        <a:latin typeface="Cambria Math" panose="02040503050406030204" charset="0"/>
                        <a:ea typeface="MS Mincho" panose="02020609040205080304" charset="-128"/>
                        <a:cs typeface="Cambria Math" panose="02040503050406030204" charset="0"/>
                      </a:rPr>
                      <m:t>,</m:t>
                    </m:r>
                    <m:r>
                      <a:rPr lang="en-US" altLang="zh-CN" sz="2400" i="1">
                        <a:solidFill>
                          <a:schemeClr val="tx1"/>
                        </a:solidFill>
                        <a:latin typeface="Cambria Math" panose="02040503050406030204" charset="0"/>
                        <a:ea typeface="仿宋" panose="02010609060101010101" charset="-122"/>
                        <a:cs typeface="Cambria Math" panose="02040503050406030204" charset="0"/>
                      </a:rPr>
                      <m:t>𝑚</m:t>
                    </m:r>
                    <m:sSub>
                      <m:sSubPr>
                        <m:ctrlPr>
                          <a:rPr lang="en-US" altLang="zh-CN" sz="2400" i="1">
                            <a:solidFill>
                              <a:schemeClr val="tx1"/>
                            </a:solidFill>
                            <a:latin typeface="Cambria Math" panose="02040503050406030204" charset="0"/>
                            <a:ea typeface="仿宋" panose="02010609060101010101" charset="-122"/>
                            <a:cs typeface="Cambria Math" panose="02040503050406030204" charset="0"/>
                          </a:rPr>
                        </m:ctrlPr>
                      </m:sSubPr>
                      <m:e>
                        <m:r>
                          <a:rPr lang="en-US" altLang="zh-CN" sz="2400" i="1">
                            <a:solidFill>
                              <a:schemeClr val="tx1"/>
                            </a:solidFill>
                            <a:latin typeface="Cambria Math" panose="02040503050406030204" charset="0"/>
                            <a:ea typeface="MS Mincho" panose="02020609040205080304" charset="-128"/>
                            <a:cs typeface="Cambria Math" panose="02040503050406030204" charset="0"/>
                          </a:rPr>
                          <m:t>,</m:t>
                        </m:r>
                        <m:r>
                          <a:rPr lang="en-US" altLang="zh-CN" sz="2400" i="1">
                            <a:solidFill>
                              <a:schemeClr val="tx1"/>
                            </a:solidFill>
                            <a:latin typeface="Cambria Math" panose="02040503050406030204" charset="0"/>
                            <a:ea typeface="仿宋" panose="02010609060101010101" charset="-122"/>
                            <a:cs typeface="Cambria Math" panose="02040503050406030204" charset="0"/>
                          </a:rPr>
                          <m:t>𝑎</m:t>
                        </m:r>
                      </m:e>
                      <m:sub>
                        <m:r>
                          <a:rPr lang="en-US" altLang="zh-CN" sz="2400" i="1">
                            <a:solidFill>
                              <a:schemeClr val="tx1"/>
                            </a:solidFill>
                            <a:latin typeface="Cambria Math" panose="02040503050406030204" charset="0"/>
                            <a:ea typeface="仿宋" panose="02010609060101010101" charset="-122"/>
                            <a:cs typeface="Cambria Math" panose="02040503050406030204" charset="0"/>
                          </a:rPr>
                          <m:t>𝑖</m:t>
                        </m:r>
                      </m:sub>
                    </m:sSub>
                    <m:r>
                      <a:rPr lang="en-US" altLang="zh-CN" sz="2400" i="1">
                        <a:solidFill>
                          <a:schemeClr val="tx1"/>
                        </a:solidFill>
                        <a:latin typeface="Cambria Math" panose="02040503050406030204" charset="0"/>
                        <a:ea typeface="MS Mincho" panose="02020609040205080304" charset="-128"/>
                        <a:cs typeface="Cambria Math" panose="02040503050406030204" charset="0"/>
                      </a:rPr>
                      <m:t>≤</m:t>
                    </m:r>
                    <m:sSup>
                      <m:sSupPr>
                        <m:ctrlPr>
                          <a:rPr lang="en-US" altLang="zh-CN" sz="2400" i="1">
                            <a:solidFill>
                              <a:schemeClr val="tx1"/>
                            </a:solidFill>
                            <a:latin typeface="Cambria Math" panose="02040503050406030204" charset="0"/>
                            <a:ea typeface="仿宋" panose="02010609060101010101" charset="-122"/>
                            <a:cs typeface="Cambria Math" panose="02040503050406030204" charset="0"/>
                          </a:rPr>
                        </m:ctrlPr>
                      </m:sSupPr>
                      <m:e>
                        <m:r>
                          <a:rPr lang="en-US" altLang="zh-CN" sz="2400" i="1">
                            <a:solidFill>
                              <a:schemeClr val="tx1"/>
                            </a:solidFill>
                            <a:latin typeface="Cambria Math" panose="02040503050406030204" charset="0"/>
                            <a:ea typeface="MS Mincho" panose="02020609040205080304" charset="-128"/>
                            <a:cs typeface="Cambria Math" panose="02040503050406030204" charset="0"/>
                          </a:rPr>
                          <m:t>10</m:t>
                        </m:r>
                      </m:e>
                      <m:sup>
                        <m:r>
                          <a:rPr lang="en-US" altLang="zh-CN" sz="2400" i="1">
                            <a:solidFill>
                              <a:schemeClr val="tx1"/>
                            </a:solidFill>
                            <a:latin typeface="Cambria Math" panose="02040503050406030204" charset="0"/>
                            <a:ea typeface="MS Mincho" panose="02020609040205080304" charset="-128"/>
                            <a:cs typeface="Cambria Math" panose="02040503050406030204" charset="0"/>
                          </a:rPr>
                          <m:t>5</m:t>
                        </m:r>
                      </m:sup>
                    </m:sSup>
                    <m:r>
                      <a:rPr lang="en-US" altLang="zh-CN" sz="2400" i="1">
                        <a:solidFill>
                          <a:schemeClr val="tx1"/>
                        </a:solidFill>
                        <a:latin typeface="Cambria Math" panose="02040503050406030204" charset="0"/>
                        <a:ea typeface="MS Mincho" panose="02020609040205080304" charset="-128"/>
                        <a:cs typeface="Cambria Math" panose="02040503050406030204" charset="0"/>
                      </a:rPr>
                      <m:t>，</m:t>
                    </m:r>
                    <m:r>
                      <a:rPr lang="en-US" altLang="zh-CN" sz="2400" i="1">
                        <a:solidFill>
                          <a:schemeClr val="tx1"/>
                        </a:solidFill>
                        <a:latin typeface="Cambria Math" panose="02040503050406030204" charset="0"/>
                        <a:ea typeface="MS Mincho" panose="02020609040205080304" charset="-128"/>
                        <a:cs typeface="Cambria Math" panose="02040503050406030204" charset="0"/>
                      </a:rPr>
                      <m:t>1</m:t>
                    </m:r>
                    <m:r>
                      <a:rPr lang="en-US" altLang="zh-CN" sz="2400" i="1">
                        <a:solidFill>
                          <a:schemeClr val="tx1"/>
                        </a:solidFill>
                        <a:latin typeface="Cambria Math" panose="02040503050406030204" charset="0"/>
                        <a:ea typeface="MS Mincho" panose="02020609040205080304" charset="-128"/>
                        <a:cs typeface="Cambria Math" panose="02040503050406030204" charset="0"/>
                      </a:rPr>
                      <m:t>≤</m:t>
                    </m:r>
                    <m:r>
                      <a:rPr lang="en-US" altLang="zh-CN" sz="2400" i="1">
                        <a:solidFill>
                          <a:schemeClr val="tx1"/>
                        </a:solidFill>
                        <a:latin typeface="Cambria Math" panose="02040503050406030204" charset="0"/>
                        <a:ea typeface="仿宋" panose="02010609060101010101" charset="-122"/>
                        <a:cs typeface="Cambria Math" panose="02040503050406030204" charset="0"/>
                      </a:rPr>
                      <m:t>𝑝</m:t>
                    </m:r>
                    <m:r>
                      <a:rPr lang="en-US" altLang="zh-CN" sz="2400" i="1">
                        <a:solidFill>
                          <a:schemeClr val="tx1"/>
                        </a:solidFill>
                        <a:latin typeface="Cambria Math" panose="02040503050406030204" charset="0"/>
                        <a:ea typeface="MS Mincho" panose="02020609040205080304" charset="-128"/>
                        <a:cs typeface="Cambria Math" panose="02040503050406030204" charset="0"/>
                      </a:rPr>
                      <m:t>≤</m:t>
                    </m:r>
                    <m:sSup>
                      <m:sSupPr>
                        <m:ctrlPr>
                          <a:rPr lang="en-US" altLang="zh-CN" sz="2400" i="1">
                            <a:solidFill>
                              <a:schemeClr val="tx1"/>
                            </a:solidFill>
                            <a:latin typeface="Cambria Math" panose="02040503050406030204" charset="0"/>
                            <a:ea typeface="仿宋" panose="02010609060101010101" charset="-122"/>
                            <a:cs typeface="Cambria Math" panose="02040503050406030204" charset="0"/>
                          </a:rPr>
                        </m:ctrlPr>
                      </m:sSupPr>
                      <m:e>
                        <m:r>
                          <a:rPr lang="en-US" altLang="zh-CN" sz="2400" i="1">
                            <a:solidFill>
                              <a:schemeClr val="tx1"/>
                            </a:solidFill>
                            <a:latin typeface="Cambria Math" panose="02040503050406030204" charset="0"/>
                            <a:ea typeface="MS Mincho" panose="02020609040205080304" charset="-128"/>
                            <a:cs typeface="Cambria Math" panose="02040503050406030204" charset="0"/>
                          </a:rPr>
                          <m:t>10</m:t>
                        </m:r>
                      </m:e>
                      <m:sup>
                        <m:r>
                          <a:rPr lang="en-US" altLang="zh-CN" sz="2400" i="1">
                            <a:solidFill>
                              <a:schemeClr val="tx1"/>
                            </a:solidFill>
                            <a:latin typeface="Cambria Math" panose="02040503050406030204" charset="0"/>
                            <a:ea typeface="MS Mincho" panose="02020609040205080304" charset="-128"/>
                            <a:cs typeface="Cambria Math" panose="02040503050406030204" charset="0"/>
                          </a:rPr>
                          <m:t>9</m:t>
                        </m:r>
                      </m:sup>
                    </m:sSup>
                  </m:oMath>
                </a14:m>
                <a:endParaRPr lang="en-US" altLang="zh-CN" sz="2400" i="1">
                  <a:solidFill>
                    <a:schemeClr val="tx1"/>
                  </a:solidFill>
                  <a:latin typeface="仿宋" panose="02010609060101010101" charset="-122"/>
                  <a:ea typeface="仿宋" panose="02010609060101010101" charset="-122"/>
                  <a:cs typeface="仿宋" panose="02010609060101010101" charset="-122"/>
                </a:endParaRPr>
              </a:p>
              <a:p>
                <a:r>
                  <a:rPr lang="zh-CN" altLang="en-US" sz="2400" b="1">
                    <a:solidFill>
                      <a:schemeClr val="tx1"/>
                    </a:solidFill>
                    <a:latin typeface="仿宋" panose="02010609060101010101" charset="-122"/>
                    <a:ea typeface="仿宋" panose="02010609060101010101" charset="-122"/>
                    <a:cs typeface="仿宋" panose="02010609060101010101" charset="-122"/>
                  </a:rPr>
                  <a:t>时间限制：</a:t>
                </a:r>
                <a:r>
                  <a:rPr lang="en-US" altLang="zh-CN" sz="2400">
                    <a:solidFill>
                      <a:schemeClr val="tx1"/>
                    </a:solidFill>
                    <a:latin typeface="仿宋" panose="02010609060101010101" charset="-122"/>
                    <a:ea typeface="仿宋" panose="02010609060101010101" charset="-122"/>
                    <a:cs typeface="仿宋" panose="02010609060101010101" charset="-122"/>
                  </a:rPr>
                  <a:t>3000ms</a:t>
                </a:r>
                <a:endParaRPr lang="en-US" altLang="zh-CN" sz="2400">
                  <a:solidFill>
                    <a:schemeClr val="tx1"/>
                  </a:solidFill>
                  <a:latin typeface="仿宋" panose="02010609060101010101" charset="-122"/>
                  <a:ea typeface="仿宋" panose="02010609060101010101" charset="-122"/>
                  <a:cs typeface="仿宋" panose="02010609060101010101" charset="-122"/>
                </a:endParaRPr>
              </a:p>
              <a:p>
                <a:r>
                  <a:rPr lang="zh-CN" altLang="en-US" sz="2400" b="1">
                    <a:solidFill>
                      <a:schemeClr val="tx1"/>
                    </a:solidFill>
                    <a:latin typeface="仿宋" panose="02010609060101010101" charset="-122"/>
                    <a:ea typeface="仿宋" panose="02010609060101010101" charset="-122"/>
                    <a:cs typeface="仿宋" panose="02010609060101010101" charset="-122"/>
                  </a:rPr>
                  <a:t>空间限制：</a:t>
                </a:r>
                <a:r>
                  <a:rPr lang="en-US" altLang="zh-CN" sz="2400">
                    <a:solidFill>
                      <a:schemeClr val="tx1"/>
                    </a:solidFill>
                    <a:latin typeface="仿宋" panose="02010609060101010101" charset="-122"/>
                    <a:ea typeface="仿宋" panose="02010609060101010101" charset="-122"/>
                    <a:cs typeface="仿宋" panose="02010609060101010101" charset="-122"/>
                  </a:rPr>
                  <a:t>500MB</a:t>
                </a:r>
                <a:endParaRPr lang="en-US" altLang="zh-CN" sz="2400">
                  <a:solidFill>
                    <a:schemeClr val="tx1"/>
                  </a:solidFill>
                  <a:latin typeface="仿宋" panose="02010609060101010101" charset="-122"/>
                  <a:ea typeface="仿宋" panose="02010609060101010101" charset="-122"/>
                  <a:cs typeface="仿宋"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90195" y="666115"/>
                <a:ext cx="11722100" cy="5650230"/>
              </a:xfrm>
              <a:prstGeom prst="rect">
                <a:avLst/>
              </a:prstGeom>
              <a:blipFill rotWithShape="1">
                <a:blip r:embed="rId1"/>
                <a:stretch>
                  <a:fillRect/>
                </a:stretch>
              </a:blipFill>
            </p:spPr>
            <p:txBody>
              <a:bodyPr/>
              <a:lstStyle/>
              <a:p>
                <a:r>
                  <a:rPr lang="zh-CN" altLang="en-US">
                    <a:noFill/>
                  </a:rPr>
                  <a:t> </a:t>
                </a:r>
              </a:p>
            </p:txBody>
          </p:sp>
        </mc:Fallback>
      </mc:AlternateContent>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109855" y="605790"/>
                <a:ext cx="11764645" cy="6090920"/>
              </a:xfrm>
              <a:prstGeom prst="rect">
                <a:avLst/>
              </a:prstGeom>
              <a:noFill/>
            </p:spPr>
            <p:txBody>
              <a:bodyPr wrap="square" rtlCol="0">
                <a:spAutoFit/>
              </a:bodyPr>
              <a:p>
                <a:r>
                  <a:rPr lang="zh-CN" altLang="en-US" sz="2000">
                    <a:latin typeface="仿宋" panose="02010609060101010101" charset="-122"/>
                    <a:ea typeface="仿宋" panose="02010609060101010101" charset="-122"/>
                    <a:cs typeface="仿宋" panose="02010609060101010101" charset="-122"/>
                  </a:rPr>
                  <a:t>首先我们要知道，对于一个长为</a:t>
                </a:r>
                <a:r>
                  <a:rPr lang="en-US" altLang="zh-CN" sz="2000">
                    <a:latin typeface="仿宋" panose="02010609060101010101" charset="-122"/>
                    <a:ea typeface="仿宋" panose="02010609060101010101" charset="-122"/>
                    <a:cs typeface="仿宋" panose="02010609060101010101" charset="-122"/>
                  </a:rPr>
                  <a:t> n </a:t>
                </a:r>
                <a:r>
                  <a:rPr lang="zh-CN" altLang="en-US" sz="2000">
                    <a:latin typeface="仿宋" panose="02010609060101010101" charset="-122"/>
                    <a:ea typeface="仿宋" panose="02010609060101010101" charset="-122"/>
                    <a:cs typeface="仿宋" panose="02010609060101010101" charset="-122"/>
                  </a:rPr>
                  <a:t>的序列，它的子序列数有</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MS Mincho" panose="02020609040205080304" charset="-128"/>
                            <a:cs typeface="Cambria Math" panose="02040503050406030204" charset="0"/>
                          </a:rPr>
                          <m:t>2</m:t>
                        </m:r>
                      </m:e>
                      <m:sup>
                        <m:r>
                          <a:rPr lang="en-US" altLang="zh-CN" sz="2000" i="1">
                            <a:latin typeface="Cambria Math" panose="02040503050406030204" charset="0"/>
                            <a:ea typeface="仿宋" panose="02010609060101010101" charset="-122"/>
                            <a:cs typeface="Cambria Math" panose="02040503050406030204" charset="0"/>
                          </a:rPr>
                          <m:t>𝑛</m:t>
                        </m:r>
                      </m:sup>
                    </m:sSup>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个。</a:t>
                </a:r>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这个通过</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nary>
                      <m:naryPr>
                        <m:chr m:val="∑"/>
                        <m:limLoc m:val="undOvr"/>
                        <m:ctrlPr>
                          <a:rPr lang="en-US" altLang="zh-CN" sz="2000" i="1">
                            <a:latin typeface="Cambria Math" panose="02040503050406030204" charset="0"/>
                            <a:ea typeface="仿宋" panose="02010609060101010101" charset="-122"/>
                            <a:cs typeface="Cambria Math" panose="02040503050406030204" charset="0"/>
                          </a:rPr>
                        </m:ctrlPr>
                      </m:naryPr>
                      <m:sub>
                        <m:r>
                          <a:rPr lang="en-US" altLang="zh-CN" sz="2000" i="1">
                            <a:latin typeface="Cambria Math" panose="02040503050406030204" charset="0"/>
                            <a:ea typeface="仿宋" panose="02010609060101010101" charset="-122"/>
                            <a:cs typeface="Cambria Math" panose="02040503050406030204" charset="0"/>
                          </a:rPr>
                          <m:t>𝑖</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MS Mincho" panose="02020609040205080304" charset="-128"/>
                            <a:cs typeface="Cambria Math" panose="02040503050406030204" charset="0"/>
                          </a:rPr>
                          <m:t>1</m:t>
                        </m:r>
                      </m:sub>
                      <m:sup>
                        <m:r>
                          <a:rPr lang="en-US" altLang="zh-CN" sz="2000" i="1">
                            <a:latin typeface="Cambria Math" panose="02040503050406030204" charset="0"/>
                            <a:ea typeface="仿宋" panose="02010609060101010101" charset="-122"/>
                            <a:cs typeface="Cambria Math" panose="02040503050406030204" charset="0"/>
                          </a:rPr>
                          <m:t>𝑛</m:t>
                        </m:r>
                      </m:sup>
                      <m:e>
                        <m:sSubSup>
                          <m:sSubSupPr>
                            <m:ctrlPr>
                              <a:rPr lang="en-US" altLang="zh-CN" sz="2000" i="1">
                                <a:latin typeface="Cambria Math" panose="02040503050406030204" charset="0"/>
                                <a:ea typeface="仿宋" panose="02010609060101010101" charset="-122"/>
                                <a:cs typeface="Cambria Math" panose="02040503050406030204" charset="0"/>
                              </a:rPr>
                            </m:ctrlPr>
                          </m:sSubSupPr>
                          <m:e>
                            <m:r>
                              <a:rPr lang="en-US" altLang="zh-CN" sz="2000" i="1">
                                <a:latin typeface="Cambria Math" panose="02040503050406030204" charset="0"/>
                                <a:ea typeface="仿宋" panose="02010609060101010101" charset="-122"/>
                                <a:cs typeface="Cambria Math" panose="02040503050406030204" charset="0"/>
                              </a:rPr>
                              <m:t>𝐶</m:t>
                            </m:r>
                          </m:e>
                          <m:sub>
                            <m:r>
                              <a:rPr lang="en-US" altLang="zh-CN" sz="2000" i="1">
                                <a:latin typeface="Cambria Math" panose="02040503050406030204" charset="0"/>
                                <a:ea typeface="仿宋" panose="02010609060101010101" charset="-122"/>
                                <a:cs typeface="Cambria Math" panose="02040503050406030204" charset="0"/>
                              </a:rPr>
                              <m:t>𝑛</m:t>
                            </m:r>
                          </m:sub>
                          <m:sup>
                            <m:r>
                              <a:rPr lang="en-US" altLang="zh-CN" sz="2000" i="1">
                                <a:latin typeface="Cambria Math" panose="02040503050406030204" charset="0"/>
                                <a:ea typeface="仿宋" panose="02010609060101010101" charset="-122"/>
                                <a:cs typeface="Cambria Math" panose="02040503050406030204" charset="0"/>
                              </a:rPr>
                              <m:t>𝑖</m:t>
                            </m:r>
                          </m:sup>
                        </m:sSubSup>
                      </m:e>
                    </m:nary>
                    <m:r>
                      <a:rPr lang="en-US" altLang="zh-CN" sz="2000" i="1">
                        <a:latin typeface="Cambria Math" panose="02040503050406030204" charset="0"/>
                        <a:ea typeface="MS Mincho" panose="02020609040205080304" charset="-128"/>
                        <a:cs typeface="Cambria Math" panose="02040503050406030204" charset="0"/>
                      </a:rPr>
                      <m:t>=</m:t>
                    </m:r>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MS Mincho" panose="02020609040205080304" charset="-128"/>
                            <a:cs typeface="Cambria Math" panose="02040503050406030204" charset="0"/>
                          </a:rPr>
                          <m:t>2</m:t>
                        </m:r>
                      </m:e>
                      <m:sup>
                        <m:r>
                          <a:rPr lang="en-US" altLang="zh-CN" sz="2000" i="1">
                            <a:latin typeface="Cambria Math" panose="02040503050406030204" charset="0"/>
                            <a:ea typeface="仿宋" panose="02010609060101010101" charset="-122"/>
                            <a:cs typeface="Cambria Math" panose="02040503050406030204" charset="0"/>
                          </a:rPr>
                          <m:t>𝑛</m:t>
                        </m:r>
                      </m:sup>
                    </m:sSup>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可以知道。</a:t>
                </a:r>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因为这道题计算贡献时，将每个子序列去重，所以如果一个子序列里有多个相同的数就只计算一次。</a:t>
                </a:r>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那我们来考虑长为</a:t>
                </a:r>
                <a:r>
                  <a:rPr lang="en-US" altLang="zh-CN" sz="2000">
                    <a:latin typeface="仿宋" panose="02010609060101010101" charset="-122"/>
                    <a:ea typeface="仿宋" panose="02010609060101010101" charset="-122"/>
                    <a:cs typeface="仿宋" panose="02010609060101010101" charset="-122"/>
                  </a:rPr>
                  <a:t> n </a:t>
                </a:r>
                <a:r>
                  <a:rPr lang="zh-CN" altLang="en-US" sz="2000">
                    <a:latin typeface="仿宋" panose="02010609060101010101" charset="-122"/>
                    <a:ea typeface="仿宋" panose="02010609060101010101" charset="-122"/>
                    <a:cs typeface="仿宋" panose="02010609060101010101" charset="-122"/>
                  </a:rPr>
                  <a:t>的序列里，数字</a:t>
                </a:r>
                <a:r>
                  <a:rPr lang="en-US" altLang="zh-CN" sz="2000">
                    <a:latin typeface="仿宋" panose="02010609060101010101" charset="-122"/>
                    <a:ea typeface="仿宋" panose="02010609060101010101" charset="-122"/>
                    <a:cs typeface="仿宋" panose="02010609060101010101" charset="-122"/>
                  </a:rPr>
                  <a:t> x </a:t>
                </a:r>
                <a:r>
                  <a:rPr lang="zh-CN" altLang="en-US" sz="2000">
                    <a:latin typeface="仿宋" panose="02010609060101010101" charset="-122"/>
                    <a:ea typeface="仿宋" panose="02010609060101010101" charset="-122"/>
                    <a:cs typeface="仿宋" panose="02010609060101010101" charset="-122"/>
                  </a:rPr>
                  <a:t>出现了</a:t>
                </a:r>
                <a:r>
                  <a:rPr lang="en-US" altLang="zh-CN" sz="2000">
                    <a:latin typeface="仿宋" panose="02010609060101010101" charset="-122"/>
                    <a:ea typeface="仿宋" panose="02010609060101010101" charset="-122"/>
                    <a:cs typeface="仿宋" panose="02010609060101010101" charset="-122"/>
                  </a:rPr>
                  <a:t> k </a:t>
                </a:r>
                <a:r>
                  <a:rPr lang="zh-CN" altLang="en-US" sz="2000">
                    <a:latin typeface="仿宋" panose="02010609060101010101" charset="-122"/>
                    <a:ea typeface="仿宋" panose="02010609060101010101" charset="-122"/>
                    <a:cs typeface="仿宋" panose="02010609060101010101" charset="-122"/>
                  </a:rPr>
                  <a:t>次，那数字</a:t>
                </a:r>
                <a:r>
                  <a:rPr lang="en-US" altLang="zh-CN" sz="2000">
                    <a:latin typeface="仿宋" panose="02010609060101010101" charset="-122"/>
                    <a:ea typeface="仿宋" panose="02010609060101010101" charset="-122"/>
                    <a:cs typeface="仿宋" panose="02010609060101010101" charset="-122"/>
                  </a:rPr>
                  <a:t> x </a:t>
                </a:r>
                <a:r>
                  <a:rPr lang="zh-CN" altLang="en-US" sz="2000">
                    <a:latin typeface="仿宋" panose="02010609060101010101" charset="-122"/>
                    <a:ea typeface="仿宋" panose="02010609060101010101" charset="-122"/>
                    <a:cs typeface="仿宋" panose="02010609060101010101" charset="-122"/>
                  </a:rPr>
                  <a:t>的贡献即为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MS Mincho" panose="02020609040205080304" charset="-128"/>
                        <a:cs typeface="Cambria Math" panose="02040503050406030204" charset="0"/>
                      </a:rPr>
                      <m:t>(</m:t>
                    </m:r>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MS Mincho" panose="02020609040205080304" charset="-128"/>
                            <a:cs typeface="Cambria Math" panose="02040503050406030204" charset="0"/>
                          </a:rPr>
                          <m:t>2</m:t>
                        </m:r>
                      </m:e>
                      <m:sup>
                        <m:r>
                          <a:rPr lang="en-US" altLang="zh-CN" sz="2000" i="1">
                            <a:latin typeface="Cambria Math" panose="02040503050406030204" charset="0"/>
                            <a:ea typeface="仿宋" panose="02010609060101010101" charset="-122"/>
                            <a:cs typeface="Cambria Math" panose="02040503050406030204" charset="0"/>
                          </a:rPr>
                          <m:t>𝑛</m:t>
                        </m:r>
                      </m:sup>
                    </m:sSup>
                    <m:r>
                      <a:rPr lang="en-US" altLang="zh-CN" sz="2000" i="1">
                        <a:latin typeface="Cambria Math" panose="02040503050406030204" charset="0"/>
                        <a:ea typeface="MS Mincho" panose="02020609040205080304" charset="-128"/>
                        <a:cs typeface="Cambria Math" panose="02040503050406030204" charset="0"/>
                      </a:rPr>
                      <m:t>−</m:t>
                    </m:r>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MS Mincho" panose="02020609040205080304" charset="-128"/>
                            <a:cs typeface="Cambria Math" panose="02040503050406030204" charset="0"/>
                          </a:rPr>
                          <m:t>2</m:t>
                        </m:r>
                      </m:e>
                      <m:sup>
                        <m:r>
                          <a:rPr lang="en-US" altLang="zh-CN" sz="2000" i="1">
                            <a:latin typeface="Cambria Math" panose="02040503050406030204" charset="0"/>
                            <a:ea typeface="仿宋" panose="02010609060101010101" charset="-122"/>
                            <a:cs typeface="Cambria Math" panose="02040503050406030204" charset="0"/>
                          </a:rPr>
                          <m:t>𝑛</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𝑘</m:t>
                        </m:r>
                      </m:sup>
                    </m:sSup>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𝑥</m:t>
                    </m:r>
                  </m:oMath>
                </a14:m>
                <a:r>
                  <a:rPr lang="zh-CN" altLang="en-US" sz="2000">
                    <a:latin typeface="仿宋" panose="02010609060101010101" charset="-122"/>
                    <a:ea typeface="仿宋" panose="02010609060101010101" charset="-122"/>
                    <a:cs typeface="仿宋" panose="02010609060101010101" charset="-122"/>
                  </a:rPr>
                  <a:t>。式子显然成立，因为在所有的子序列中没有</a:t>
                </a:r>
                <a:r>
                  <a:rPr lang="en-US" altLang="zh-CN" sz="2000">
                    <a:latin typeface="仿宋" panose="02010609060101010101" charset="-122"/>
                    <a:ea typeface="仿宋" panose="02010609060101010101" charset="-122"/>
                    <a:cs typeface="仿宋" panose="02010609060101010101" charset="-122"/>
                  </a:rPr>
                  <a:t> x </a:t>
                </a:r>
                <a:r>
                  <a:rPr lang="zh-CN" altLang="en-US" sz="2000">
                    <a:latin typeface="仿宋" panose="02010609060101010101" charset="-122"/>
                    <a:ea typeface="仿宋" panose="02010609060101010101" charset="-122"/>
                    <a:cs typeface="仿宋" panose="02010609060101010101" charset="-122"/>
                  </a:rPr>
                  <a:t>的子序列，就是从序列里把</a:t>
                </a:r>
                <a:r>
                  <a:rPr lang="en-US" altLang="zh-CN" sz="2000">
                    <a:latin typeface="仿宋" panose="02010609060101010101" charset="-122"/>
                    <a:ea typeface="仿宋" panose="02010609060101010101" charset="-122"/>
                    <a:cs typeface="仿宋" panose="02010609060101010101" charset="-122"/>
                  </a:rPr>
                  <a:t> k </a:t>
                </a:r>
                <a:r>
                  <a:rPr lang="zh-CN" altLang="en-US" sz="2000">
                    <a:latin typeface="仿宋" panose="02010609060101010101" charset="-122"/>
                    <a:ea typeface="仿宋" panose="02010609060101010101" charset="-122"/>
                    <a:cs typeface="仿宋" panose="02010609060101010101" charset="-122"/>
                  </a:rPr>
                  <a:t>个</a:t>
                </a:r>
                <a:r>
                  <a:rPr lang="en-US" altLang="zh-CN" sz="2000">
                    <a:latin typeface="仿宋" panose="02010609060101010101" charset="-122"/>
                    <a:ea typeface="仿宋" panose="02010609060101010101" charset="-122"/>
                    <a:cs typeface="仿宋" panose="02010609060101010101" charset="-122"/>
                  </a:rPr>
                  <a:t> x </a:t>
                </a:r>
                <a:r>
                  <a:rPr lang="zh-CN" altLang="en-US" sz="2000">
                    <a:latin typeface="仿宋" panose="02010609060101010101" charset="-122"/>
                    <a:ea typeface="仿宋" panose="02010609060101010101" charset="-122"/>
                    <a:cs typeface="仿宋" panose="02010609060101010101" charset="-122"/>
                  </a:rPr>
                  <a:t>踢出去，然后就相当于是一个长为</a:t>
                </a:r>
                <a:r>
                  <a:rPr lang="en-US" altLang="zh-CN" sz="2000">
                    <a:latin typeface="仿宋" panose="02010609060101010101" charset="-122"/>
                    <a:ea typeface="仿宋" panose="02010609060101010101" charset="-122"/>
                    <a:cs typeface="仿宋" panose="02010609060101010101" charset="-122"/>
                  </a:rPr>
                  <a:t> n-k </a:t>
                </a:r>
                <a:r>
                  <a:rPr lang="zh-CN" altLang="en-US" sz="2000">
                    <a:latin typeface="仿宋" panose="02010609060101010101" charset="-122"/>
                    <a:ea typeface="仿宋" panose="02010609060101010101" charset="-122"/>
                    <a:cs typeface="仿宋" panose="02010609060101010101" charset="-122"/>
                  </a:rPr>
                  <a:t>的序列，这个长为</a:t>
                </a:r>
                <a:r>
                  <a:rPr lang="en-US" altLang="zh-CN" sz="2000">
                    <a:latin typeface="仿宋" panose="02010609060101010101" charset="-122"/>
                    <a:ea typeface="仿宋" panose="02010609060101010101" charset="-122"/>
                    <a:cs typeface="仿宋" panose="02010609060101010101" charset="-122"/>
                  </a:rPr>
                  <a:t> n-k </a:t>
                </a:r>
                <a:r>
                  <a:rPr lang="zh-CN" altLang="en-US" sz="2000">
                    <a:latin typeface="仿宋" panose="02010609060101010101" charset="-122"/>
                    <a:ea typeface="仿宋" panose="02010609060101010101" charset="-122"/>
                    <a:cs typeface="仿宋" panose="02010609060101010101" charset="-122"/>
                  </a:rPr>
                  <a:t>的序列中的所有子序列都没有</a:t>
                </a:r>
                <a:r>
                  <a:rPr lang="en-US" altLang="zh-CN" sz="2000">
                    <a:latin typeface="仿宋" panose="02010609060101010101" charset="-122"/>
                    <a:ea typeface="仿宋" panose="02010609060101010101" charset="-122"/>
                    <a:cs typeface="仿宋" panose="02010609060101010101" charset="-122"/>
                  </a:rPr>
                  <a:t> x</a:t>
                </a:r>
                <a:r>
                  <a:rPr lang="zh-CN" altLang="en-US" sz="2000">
                    <a:latin typeface="仿宋" panose="02010609060101010101" charset="-122"/>
                    <a:ea typeface="仿宋" panose="02010609060101010101" charset="-122"/>
                    <a:cs typeface="仿宋" panose="02010609060101010101" charset="-122"/>
                  </a:rPr>
                  <a:t>，所以数字</a:t>
                </a:r>
                <a:r>
                  <a:rPr lang="en-US" altLang="zh-CN" sz="2000">
                    <a:latin typeface="仿宋" panose="02010609060101010101" charset="-122"/>
                    <a:ea typeface="仿宋" panose="02010609060101010101" charset="-122"/>
                    <a:cs typeface="仿宋" panose="02010609060101010101" charset="-122"/>
                  </a:rPr>
                  <a:t> x </a:t>
                </a:r>
                <a:r>
                  <a:rPr lang="zh-CN" altLang="en-US" sz="2000">
                    <a:latin typeface="仿宋" panose="02010609060101010101" charset="-122"/>
                    <a:ea typeface="仿宋" panose="02010609060101010101" charset="-122"/>
                    <a:cs typeface="仿宋" panose="02010609060101010101" charset="-122"/>
                  </a:rPr>
                  <a:t>在</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MS Mincho" panose="02020609040205080304" charset="-128"/>
                        <a:cs typeface="Cambria Math" panose="02040503050406030204" charset="0"/>
                      </a:rPr>
                      <m:t>(</m:t>
                    </m:r>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MS Mincho" panose="02020609040205080304" charset="-128"/>
                            <a:cs typeface="Cambria Math" panose="02040503050406030204" charset="0"/>
                          </a:rPr>
                          <m:t>2</m:t>
                        </m:r>
                      </m:e>
                      <m:sup>
                        <m:r>
                          <a:rPr lang="en-US" altLang="zh-CN" sz="2000" i="1">
                            <a:latin typeface="Cambria Math" panose="02040503050406030204" charset="0"/>
                            <a:ea typeface="仿宋" panose="02010609060101010101" charset="-122"/>
                            <a:cs typeface="Cambria Math" panose="02040503050406030204" charset="0"/>
                          </a:rPr>
                          <m:t>𝑛</m:t>
                        </m:r>
                      </m:sup>
                    </m:sSup>
                    <m:r>
                      <a:rPr lang="en-US" altLang="zh-CN" sz="2000" i="1">
                        <a:latin typeface="Cambria Math" panose="02040503050406030204" charset="0"/>
                        <a:ea typeface="MS Mincho" panose="02020609040205080304" charset="-128"/>
                        <a:cs typeface="Cambria Math" panose="02040503050406030204" charset="0"/>
                      </a:rPr>
                      <m:t>−</m:t>
                    </m:r>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MS Mincho" panose="02020609040205080304" charset="-128"/>
                            <a:cs typeface="Cambria Math" panose="02040503050406030204" charset="0"/>
                          </a:rPr>
                          <m:t>2</m:t>
                        </m:r>
                      </m:e>
                      <m:sup>
                        <m:r>
                          <a:rPr lang="en-US" altLang="zh-CN" sz="2000" i="1">
                            <a:latin typeface="Cambria Math" panose="02040503050406030204" charset="0"/>
                            <a:ea typeface="仿宋" panose="02010609060101010101" charset="-122"/>
                            <a:cs typeface="Cambria Math" panose="02040503050406030204" charset="0"/>
                          </a:rPr>
                          <m:t>𝑛</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𝑘</m:t>
                        </m:r>
                      </m:sup>
                    </m:sSup>
                    <m:r>
                      <a:rPr lang="en-US" altLang="zh-CN" sz="2000" i="1">
                        <a:latin typeface="Cambria Math" panose="02040503050406030204" charset="0"/>
                        <a:ea typeface="MS Mincho" panose="02020609040205080304" charset="-128"/>
                        <a:cs typeface="Cambria Math" panose="02040503050406030204" charset="0"/>
                      </a:rPr>
                      <m:t>)</m:t>
                    </m:r>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个子序列里出现过，再乘个</a:t>
                </a:r>
                <a:r>
                  <a:rPr lang="en-US" altLang="zh-CN" sz="2000">
                    <a:latin typeface="仿宋" panose="02010609060101010101" charset="-122"/>
                    <a:ea typeface="仿宋" panose="02010609060101010101" charset="-122"/>
                    <a:cs typeface="仿宋" panose="02010609060101010101" charset="-122"/>
                  </a:rPr>
                  <a:t> x </a:t>
                </a:r>
                <a:r>
                  <a:rPr lang="zh-CN" altLang="en-US" sz="2000">
                    <a:latin typeface="仿宋" panose="02010609060101010101" charset="-122"/>
                    <a:ea typeface="仿宋" panose="02010609060101010101" charset="-122"/>
                    <a:cs typeface="仿宋" panose="02010609060101010101" charset="-122"/>
                  </a:rPr>
                  <a:t>即为贡献。</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那看到这个式子，我们很容易想到用莫队来维护每个数字出现的次数，但是直接用莫队的话我们的时间复杂度最坏就是</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𝑂</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𝑛𝑚</m:t>
                    </m:r>
                    <m:r>
                      <a:rPr lang="en-US" altLang="zh-CN" sz="2000" i="1">
                        <a:latin typeface="Cambria Math" panose="02040503050406030204" charset="0"/>
                        <a:ea typeface="MS Mincho" panose="02020609040205080304" charset="-128"/>
                        <a:cs typeface="Cambria Math" panose="02040503050406030204" charset="0"/>
                      </a:rPr>
                      <m:t>)</m:t>
                    </m:r>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的，因为每个数字可能都会出现。</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但我们知道在原序列中出现次数大于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次的数字种类，一定不超过</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种。那剩下的数出现次数一定不超过</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次。于是我们可以对出现次数大于</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的每个数单独开个</a:t>
                </a:r>
                <a:r>
                  <a:rPr lang="en-US" altLang="zh-CN" sz="2000">
                    <a:latin typeface="仿宋" panose="02010609060101010101" charset="-122"/>
                    <a:ea typeface="仿宋" panose="02010609060101010101" charset="-122"/>
                    <a:cs typeface="仿宋" panose="02010609060101010101" charset="-122"/>
                  </a:rPr>
                  <a:t> tot </a:t>
                </a:r>
                <a:r>
                  <a:rPr lang="zh-CN" altLang="en-US" sz="2000">
                    <a:latin typeface="仿宋" panose="02010609060101010101" charset="-122"/>
                    <a:ea typeface="仿宋" panose="02010609060101010101" charset="-122"/>
                    <a:cs typeface="仿宋" panose="02010609060101010101" charset="-122"/>
                  </a:rPr>
                  <a:t>计数，对于剩下的数我们记录当前出现次数为</a:t>
                </a:r>
                <a:r>
                  <a:rPr lang="en-US" altLang="zh-CN" sz="2000">
                    <a:latin typeface="仿宋" panose="02010609060101010101" charset="-122"/>
                    <a:ea typeface="仿宋" panose="02010609060101010101" charset="-122"/>
                    <a:cs typeface="仿宋" panose="02010609060101010101" charset="-122"/>
                  </a:rPr>
                  <a:t> x </a:t>
                </a:r>
                <a:r>
                  <a:rPr lang="zh-CN" altLang="en-US" sz="2000">
                    <a:latin typeface="仿宋" panose="02010609060101010101" charset="-122"/>
                    <a:ea typeface="仿宋" panose="02010609060101010101" charset="-122"/>
                    <a:cs typeface="仿宋" panose="02010609060101010101" charset="-122"/>
                  </a:rPr>
                  <a:t>的有多少个，这些数字的和是多少（</a:t>
                </a:r>
                <a14:m>
                  <m:oMath xmlns:m="http://schemas.openxmlformats.org/officeDocument/2006/math">
                    <m:r>
                      <m:rPr>
                        <m:sty m:val="p"/>
                      </m:rPr>
                      <a:rPr lang="en-US" altLang="zh-CN" sz="2000">
                        <a:latin typeface="Cambria Math" panose="02040503050406030204" charset="0"/>
                        <a:ea typeface="仿宋" panose="02010609060101010101" charset="-122"/>
                        <a:cs typeface="Cambria Math" panose="02040503050406030204" charset="0"/>
                      </a:rPr>
                      <m:t>x</m:t>
                    </m:r>
                    <m:r>
                      <a:rPr lang="en-US" altLang="zh-CN" sz="2000">
                        <a:latin typeface="Cambria Math" panose="02040503050406030204" charset="0"/>
                        <a:ea typeface="MS Mincho" panose="02020609040205080304" charset="-128"/>
                        <a:cs typeface="Cambria Math" panose="02040503050406030204" charset="0"/>
                      </a:rPr>
                      <m:t>≤</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oMath>
                </a14:m>
                <a:r>
                  <a:rPr lang="zh-CN" altLang="en-US" sz="2000">
                    <a:latin typeface="仿宋" panose="02010609060101010101" charset="-122"/>
                    <a:ea typeface="仿宋" panose="02010609060101010101" charset="-122"/>
                    <a:cs typeface="仿宋" panose="02010609060101010101" charset="-122"/>
                  </a:rPr>
                  <a:t>）。这样子每次我们的维护就只有</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𝑂</m:t>
                    </m:r>
                    <m:r>
                      <a:rPr lang="en-US" altLang="zh-CN" sz="2000" i="1">
                        <a:latin typeface="Cambria Math" panose="02040503050406030204" charset="0"/>
                        <a:ea typeface="MS Mincho" panose="02020609040205080304" charset="-128"/>
                        <a:cs typeface="Cambria Math" panose="02040503050406030204" charset="0"/>
                      </a:rPr>
                      <m:t>(</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r>
                      <a:rPr lang="en-US" altLang="zh-CN" sz="2000" i="1">
                        <a:latin typeface="Cambria Math" panose="02040503050406030204" charset="0"/>
                        <a:ea typeface="MS Mincho" panose="02020609040205080304" charset="-128"/>
                        <a:cs typeface="Cambria Math" panose="02040503050406030204" charset="0"/>
                      </a:rPr>
                      <m:t>)</m:t>
                    </m:r>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了。</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但现在还有一个问题，我们如果直接使用快速幂计算</a:t>
                </a:r>
                <a:r>
                  <a:rPr lang="en-US" altLang="zh-CN" sz="2000">
                    <a:latin typeface="仿宋" panose="02010609060101010101" charset="-122"/>
                    <a:ea typeface="仿宋" panose="02010609060101010101" charset="-122"/>
                    <a:cs typeface="仿宋" panose="02010609060101010101" charset="-122"/>
                  </a:rPr>
                  <a:t> 2 </a:t>
                </a:r>
                <a:r>
                  <a:rPr lang="zh-CN" altLang="en-US" sz="2000">
                    <a:latin typeface="仿宋" panose="02010609060101010101" charset="-122"/>
                    <a:ea typeface="仿宋" panose="02010609060101010101" charset="-122"/>
                    <a:cs typeface="仿宋" panose="02010609060101010101" charset="-122"/>
                  </a:rPr>
                  <a:t>的次幂，我们的总时间复杂度就达到了</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𝑂</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𝑛𝑙𝑜𝑔</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𝑛</m:t>
                    </m:r>
                    <m:r>
                      <a:rPr lang="en-US" altLang="zh-CN" sz="2000" i="1">
                        <a:latin typeface="Cambria Math" panose="02040503050406030204" charset="0"/>
                        <a:ea typeface="MS Mincho" panose="02020609040205080304" charset="-128"/>
                        <a:cs typeface="Cambria Math" panose="02040503050406030204" charset="0"/>
                      </a:rPr>
                      <m:t>)</m:t>
                    </m:r>
                    <m:rad>
                      <m:radPr>
                        <m:degHide m:val="on"/>
                        <m:ctrlPr>
                          <a:rPr lang="en-US" altLang="zh-CN" sz="2000" i="1">
                            <a:latin typeface="Cambria Math" panose="02040503050406030204" charset="0"/>
                            <a:ea typeface="仿宋" panose="02010609060101010101" charset="-122"/>
                            <a:cs typeface="Cambria Math" panose="02040503050406030204" charset="0"/>
                          </a:rPr>
                        </m:ctrlPr>
                      </m:radPr>
                      <m:deg/>
                      <m:e>
                        <m:r>
                          <a:rPr lang="en-US" altLang="zh-CN" sz="2000" i="1">
                            <a:latin typeface="Cambria Math" panose="02040503050406030204" charset="0"/>
                            <a:ea typeface="仿宋" panose="02010609060101010101" charset="-122"/>
                            <a:cs typeface="Cambria Math" panose="02040503050406030204" charset="0"/>
                          </a:rPr>
                          <m:t>𝑛</m:t>
                        </m:r>
                      </m:e>
                    </m:rad>
                    <m:r>
                      <a:rPr lang="en-US" altLang="zh-CN" sz="2000" i="1">
                        <a:latin typeface="Cambria Math" panose="02040503050406030204" charset="0"/>
                        <a:ea typeface="MS Mincho" panose="02020609040205080304" charset="-128"/>
                        <a:cs typeface="Cambria Math" panose="02040503050406030204" charset="0"/>
                      </a:rPr>
                      <m:t>)</m:t>
                    </m:r>
                  </m:oMath>
                </a14:m>
                <a:r>
                  <a:rPr lang="zh-CN" altLang="en-US" sz="2000">
                    <a:latin typeface="仿宋" panose="02010609060101010101" charset="-122"/>
                    <a:ea typeface="仿宋" panose="02010609060101010101" charset="-122"/>
                    <a:cs typeface="仿宋" panose="02010609060101010101" charset="-122"/>
                  </a:rPr>
                  <a:t>，这肯定是过不去的，但我们的指数最大有</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MS Mincho" panose="02020609040205080304" charset="-128"/>
                            <a:cs typeface="Cambria Math" panose="02040503050406030204" charset="0"/>
                          </a:rPr>
                          <m:t>2</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MS Mincho" panose="02020609040205080304" charset="-128"/>
                            <a:cs typeface="Cambria Math" panose="02040503050406030204" charset="0"/>
                          </a:rPr>
                          <m:t>10</m:t>
                        </m:r>
                      </m:e>
                      <m:sup>
                        <m:r>
                          <a:rPr lang="en-US" altLang="zh-CN" sz="2000" i="1">
                            <a:latin typeface="Cambria Math" panose="02040503050406030204" charset="0"/>
                            <a:ea typeface="MS Mincho" panose="02020609040205080304" charset="-128"/>
                            <a:cs typeface="Cambria Math" panose="02040503050406030204" charset="0"/>
                          </a:rPr>
                          <m:t>5</m:t>
                        </m:r>
                      </m:sup>
                    </m:sSup>
                  </m:oMath>
                </a14:m>
                <a:r>
                  <a:rPr lang="zh-CN" altLang="en-US" sz="2000">
                    <a:latin typeface="仿宋" panose="02010609060101010101" charset="-122"/>
                    <a:ea typeface="仿宋" panose="02010609060101010101" charset="-122"/>
                    <a:cs typeface="仿宋" panose="02010609060101010101" charset="-122"/>
                  </a:rPr>
                  <a:t>，直接预处理因为模数不同又会让我们的时间复杂度掉回</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𝑂</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𝑛𝑚</m:t>
                    </m:r>
                    <m:r>
                      <a:rPr lang="en-US" altLang="zh-CN" sz="2000" i="1">
                        <a:latin typeface="Cambria Math" panose="02040503050406030204" charset="0"/>
                        <a:ea typeface="MS Mincho" panose="02020609040205080304" charset="-128"/>
                        <a:cs typeface="Cambria Math" panose="02040503050406030204" charset="0"/>
                      </a:rPr>
                      <m:t>)</m:t>
                    </m:r>
                  </m:oMath>
                </a14:m>
                <a:r>
                  <a:rPr lang="zh-CN" altLang="en-US" sz="2000">
                    <a:latin typeface="仿宋" panose="02010609060101010101" charset="-122"/>
                    <a:ea typeface="仿宋" panose="02010609060101010101" charset="-122"/>
                    <a:cs typeface="仿宋" panose="02010609060101010101" charset="-122"/>
                  </a:rPr>
                  <a:t>。这时候我们就需要</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仿宋" panose="02010609060101010101" charset="-122"/>
                        <a:cs typeface="Cambria Math" panose="02040503050406030204" charset="0"/>
                      </a:rPr>
                      <m:t>𝑂</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MS Mincho" panose="02020609040205080304" charset="-128"/>
                        <a:cs typeface="Cambria Math" panose="02040503050406030204" charset="0"/>
                      </a:rPr>
                      <m:t>1</m:t>
                    </m:r>
                    <m:r>
                      <a:rPr lang="en-US" altLang="zh-CN" sz="2000" i="1">
                        <a:latin typeface="Cambria Math" panose="02040503050406030204" charset="0"/>
                        <a:ea typeface="MS Mincho" panose="02020609040205080304" charset="-128"/>
                        <a:cs typeface="Cambria Math" panose="02040503050406030204" charset="0"/>
                      </a:rPr>
                      <m:t>)</m:t>
                    </m:r>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的快速幂了。</a:t>
                </a:r>
                <a:endParaRPr lang="zh-CN" altLang="en-US" sz="2000">
                  <a:latin typeface="仿宋" panose="02010609060101010101" charset="-122"/>
                  <a:ea typeface="仿宋" panose="02010609060101010101" charset="-122"/>
                  <a:cs typeface="仿宋" panose="02010609060101010101"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09855" y="605790"/>
                <a:ext cx="11764645" cy="609092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2" name="对象 1">
            <a:hlinkClick r:id="" action="ppaction://ole?verb="/>
          </p:cNvPr>
          <p:cNvGraphicFramePr>
            <a:graphicFrameLocks noChangeAspect="1"/>
          </p:cNvGraphicFramePr>
          <p:nvPr/>
        </p:nvGraphicFramePr>
        <p:xfrm>
          <a:off x="8317865" y="3507740"/>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Package">
                  <p:embed/>
                </p:oleObj>
              </mc:Choice>
              <mc:Fallback>
                <p:oleObj name="" showAsIcon="1" r:id="rId2" imgW="971550" imgH="666750" progId="Package">
                  <p:embed/>
                  <p:pic>
                    <p:nvPicPr>
                      <p:cNvPr id="0" name="图片 1024"/>
                      <p:cNvPicPr/>
                      <p:nvPr/>
                    </p:nvPicPr>
                    <p:blipFill>
                      <a:blip r:embed="rId3"/>
                      <a:stretch>
                        <a:fillRect/>
                      </a:stretch>
                    </p:blipFill>
                    <p:spPr>
                      <a:xfrm>
                        <a:off x="8317865" y="3507740"/>
                        <a:ext cx="971550" cy="666750"/>
                      </a:xfrm>
                      <a:prstGeom prst="rect">
                        <a:avLst/>
                      </a:prstGeom>
                    </p:spPr>
                  </p:pic>
                </p:oleObj>
              </mc:Fallback>
            </mc:AlternateContent>
          </a:graphicData>
        </a:graphic>
      </p:graphicFrame>
    </p:spTree>
    <p:custDataLst>
      <p:tags r:id="rId4"/>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3" name="文本框 2"/>
              <p:cNvSpPr txBox="1"/>
              <p:nvPr/>
            </p:nvSpPr>
            <p:spPr>
              <a:xfrm>
                <a:off x="264160" y="623570"/>
                <a:ext cx="10938510" cy="2228850"/>
              </a:xfrm>
              <a:prstGeom prst="rect">
                <a:avLst/>
              </a:prstGeom>
              <a:noFill/>
            </p:spPr>
            <p:txBody>
              <a:bodyPr wrap="square" rtlCol="0">
                <a:spAutoFit/>
              </a:bodyPr>
              <a:p>
                <a:r>
                  <a:rPr lang="zh-CN" altLang="en-US">
                    <a:latin typeface="仿宋" panose="02010609060101010101" charset="-122"/>
                    <a:ea typeface="仿宋" panose="02010609060101010101" charset="-122"/>
                    <a:cs typeface="仿宋" panose="02010609060101010101" charset="-122"/>
                  </a:rPr>
                  <a:t>因为</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sSup>
                      <m:sSupPr>
                        <m:ctrlPr>
                          <a:rPr lang="en-US" altLang="zh-CN" i="1">
                            <a:latin typeface="Cambria Math" panose="02040503050406030204" charset="0"/>
                            <a:ea typeface="仿宋" panose="02010609060101010101" charset="-122"/>
                            <a:cs typeface="Cambria Math" panose="02040503050406030204" charset="0"/>
                          </a:rPr>
                        </m:ctrlPr>
                      </m:sSupPr>
                      <m:e>
                        <m:r>
                          <a:rPr lang="en-US" altLang="zh-CN" i="1">
                            <a:latin typeface="Cambria Math" panose="02040503050406030204" charset="0"/>
                            <a:ea typeface="MS Mincho" panose="02020609040205080304" charset="-128"/>
                            <a:cs typeface="Cambria Math" panose="02040503050406030204" charset="0"/>
                          </a:rPr>
                          <m:t>2</m:t>
                        </m:r>
                      </m:e>
                      <m:sup>
                        <m:r>
                          <a:rPr lang="en-US" altLang="zh-CN" i="1">
                            <a:latin typeface="Cambria Math" panose="02040503050406030204" charset="0"/>
                            <a:ea typeface="仿宋" panose="02010609060101010101" charset="-122"/>
                            <a:cs typeface="Cambria Math" panose="02040503050406030204" charset="0"/>
                          </a:rPr>
                          <m:t>𝑘</m:t>
                        </m:r>
                      </m:sup>
                    </m:sSup>
                    <m:r>
                      <a:rPr lang="en-US" altLang="zh-CN" i="1">
                        <a:latin typeface="Cambria Math" panose="02040503050406030204" charset="0"/>
                        <a:ea typeface="MS Mincho" panose="02020609040205080304" charset="-128"/>
                        <a:cs typeface="Cambria Math" panose="02040503050406030204" charset="0"/>
                      </a:rPr>
                      <m:t>=</m:t>
                    </m:r>
                    <m:sSup>
                      <m:sSupPr>
                        <m:ctrlPr>
                          <a:rPr lang="en-US" altLang="zh-CN" i="1">
                            <a:latin typeface="Cambria Math" panose="02040503050406030204" charset="0"/>
                            <a:ea typeface="仿宋" panose="02010609060101010101" charset="-122"/>
                            <a:cs typeface="Cambria Math" panose="02040503050406030204" charset="0"/>
                          </a:rPr>
                        </m:ctrlPr>
                      </m:sSupPr>
                      <m:e>
                        <m:r>
                          <a:rPr lang="en-US" altLang="zh-CN" i="1">
                            <a:latin typeface="Cambria Math" panose="02040503050406030204" charset="0"/>
                            <a:ea typeface="MS Mincho" panose="02020609040205080304" charset="-128"/>
                            <a:cs typeface="Cambria Math" panose="02040503050406030204" charset="0"/>
                          </a:rPr>
                          <m:t>2</m:t>
                        </m:r>
                      </m:e>
                      <m:sup>
                        <m:d>
                          <m:dPr>
                            <m:begChr m:val="⌊"/>
                            <m:endChr m:val="⌋"/>
                            <m:ctrlPr>
                              <a:rPr lang="en-US" altLang="zh-CN" i="1">
                                <a:latin typeface="Cambria Math" panose="02040503050406030204" charset="0"/>
                                <a:ea typeface="仿宋" panose="02010609060101010101" charset="-122"/>
                                <a:cs typeface="Cambria Math" panose="02040503050406030204" charset="0"/>
                              </a:rPr>
                            </m:ctrlPr>
                          </m:dPr>
                          <m:e>
                            <m:f>
                              <m:fPr>
                                <m:ctrlPr>
                                  <a:rPr lang="en-US" altLang="zh-CN" i="1">
                                    <a:latin typeface="Cambria Math" panose="02040503050406030204" charset="0"/>
                                    <a:ea typeface="仿宋" panose="02010609060101010101" charset="-122"/>
                                    <a:cs typeface="Cambria Math" panose="02040503050406030204" charset="0"/>
                                  </a:rPr>
                                </m:ctrlPr>
                              </m:fPr>
                              <m:num>
                                <m:r>
                                  <a:rPr lang="en-US" altLang="zh-CN" i="1">
                                    <a:latin typeface="Cambria Math" panose="02040503050406030204" charset="0"/>
                                    <a:ea typeface="仿宋" panose="02010609060101010101" charset="-122"/>
                                    <a:cs typeface="Cambria Math" panose="02040503050406030204" charset="0"/>
                                  </a:rPr>
                                  <m:t>𝑘</m:t>
                                </m:r>
                              </m:num>
                              <m:den>
                                <m:r>
                                  <a:rPr lang="en-US" i="1">
                                    <a:latin typeface="Cambria Math" panose="02040503050406030204" charset="0"/>
                                    <a:ea typeface="仿宋" panose="02010609060101010101" charset="-122"/>
                                    <a:cs typeface="Cambria Math" panose="02040503050406030204" charset="0"/>
                                  </a:rPr>
                                  <m:t>𝑝</m:t>
                                </m:r>
                              </m:den>
                            </m:f>
                          </m:e>
                        </m:d>
                        <m:r>
                          <a:rPr lang="en-US" altLang="zh-CN" i="1">
                            <a:latin typeface="Cambria Math" panose="02040503050406030204" charset="0"/>
                            <a:ea typeface="MS Mincho" panose="02020609040205080304" charset="-128"/>
                            <a:cs typeface="Cambria Math" panose="02040503050406030204" charset="0"/>
                          </a:rPr>
                          <m:t>×</m:t>
                        </m:r>
                        <m:r>
                          <a:rPr lang="en-US" i="1">
                            <a:latin typeface="Cambria Math" panose="02040503050406030204" charset="0"/>
                            <a:ea typeface="仿宋" panose="02010609060101010101" charset="-122"/>
                            <a:cs typeface="Cambria Math" panose="02040503050406030204" charset="0"/>
                          </a:rPr>
                          <m:t>𝑝</m:t>
                        </m:r>
                      </m:sup>
                    </m:sSup>
                    <m:r>
                      <a:rPr lang="en-US" altLang="zh-CN" i="1">
                        <a:latin typeface="Cambria Math" panose="02040503050406030204" charset="0"/>
                        <a:ea typeface="MS Mincho" panose="02020609040205080304" charset="-128"/>
                        <a:cs typeface="Cambria Math" panose="02040503050406030204" charset="0"/>
                      </a:rPr>
                      <m:t>×</m:t>
                    </m:r>
                    <m:sSup>
                      <m:sSupPr>
                        <m:ctrlPr>
                          <a:rPr lang="en-US" altLang="zh-CN" i="1">
                            <a:latin typeface="Cambria Math" panose="02040503050406030204" charset="0"/>
                            <a:ea typeface="仿宋" panose="02010609060101010101" charset="-122"/>
                            <a:cs typeface="Cambria Math" panose="02040503050406030204" charset="0"/>
                          </a:rPr>
                        </m:ctrlPr>
                      </m:sSupPr>
                      <m:e>
                        <m:r>
                          <a:rPr lang="en-US" altLang="zh-CN" i="1">
                            <a:latin typeface="Cambria Math" panose="02040503050406030204" charset="0"/>
                            <a:ea typeface="MS Mincho" panose="02020609040205080304" charset="-128"/>
                            <a:cs typeface="Cambria Math" panose="02040503050406030204" charset="0"/>
                          </a:rPr>
                          <m:t>2</m:t>
                        </m:r>
                      </m:e>
                      <m:sup>
                        <m:r>
                          <a:rPr lang="en-US" altLang="zh-CN" i="1">
                            <a:latin typeface="Cambria Math" panose="02040503050406030204" charset="0"/>
                            <a:ea typeface="仿宋" panose="02010609060101010101" charset="-122"/>
                            <a:cs typeface="Cambria Math" panose="02040503050406030204" charset="0"/>
                          </a:rPr>
                          <m:t>𝑘</m:t>
                        </m:r>
                        <m:r>
                          <a:rPr lang="en-US" altLang="zh-CN" i="1">
                            <a:latin typeface="Cambria Math" panose="02040503050406030204" charset="0"/>
                            <a:ea typeface="MS Mincho" panose="02020609040205080304" charset="-128"/>
                            <a:cs typeface="Cambria Math" panose="02040503050406030204" charset="0"/>
                          </a:rPr>
                          <m:t> </m:t>
                        </m:r>
                        <m:r>
                          <a:rPr lang="en-US" altLang="zh-CN" i="1">
                            <a:latin typeface="Cambria Math" panose="02040503050406030204" charset="0"/>
                            <a:ea typeface="仿宋" panose="02010609060101010101" charset="-122"/>
                            <a:cs typeface="Cambria Math" panose="02040503050406030204" charset="0"/>
                          </a:rPr>
                          <m:t>𝑚𝑜𝑑</m:t>
                        </m:r>
                        <m:r>
                          <a:rPr lang="en-US" altLang="zh-CN" i="1">
                            <a:latin typeface="Cambria Math" panose="02040503050406030204" charset="0"/>
                            <a:ea typeface="MS Mincho" panose="02020609040205080304" charset="-128"/>
                            <a:cs typeface="Cambria Math" panose="02040503050406030204" charset="0"/>
                          </a:rPr>
                          <m:t> </m:t>
                        </m:r>
                        <m:r>
                          <a:rPr lang="en-US" i="1">
                            <a:latin typeface="Cambria Math" panose="02040503050406030204" charset="0"/>
                            <a:ea typeface="仿宋" panose="02010609060101010101" charset="-122"/>
                            <a:cs typeface="Cambria Math" panose="02040503050406030204" charset="0"/>
                          </a:rPr>
                          <m:t>𝑝</m:t>
                        </m:r>
                      </m:sup>
                    </m:sSup>
                  </m:oMath>
                </a14:m>
                <a:r>
                  <a:rPr lang="zh-CN" altLang="en-US">
                    <a:latin typeface="仿宋" panose="02010609060101010101" charset="-122"/>
                    <a:ea typeface="仿宋" panose="02010609060101010101" charset="-122"/>
                    <a:cs typeface="仿宋" panose="02010609060101010101" charset="-122"/>
                  </a:rPr>
                  <a:t>，所以我们只需要预处理</a:t>
                </a:r>
                <a:r>
                  <a:rPr lang="en-US" altLang="zh-CN">
                    <a:latin typeface="仿宋" panose="02010609060101010101" charset="-122"/>
                    <a:ea typeface="仿宋" panose="02010609060101010101" charset="-122"/>
                    <a:cs typeface="仿宋" panose="02010609060101010101" charset="-122"/>
                  </a:rPr>
                  <a:t> 2 </a:t>
                </a:r>
                <a:r>
                  <a:rPr lang="zh-CN" altLang="en-US">
                    <a:latin typeface="仿宋" panose="02010609060101010101" charset="-122"/>
                    <a:ea typeface="仿宋" panose="02010609060101010101" charset="-122"/>
                    <a:cs typeface="仿宋" panose="02010609060101010101" charset="-122"/>
                  </a:rPr>
                  <a:t>的</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MS Mincho" panose="02020609040205080304" charset="-128"/>
                        <a:cs typeface="Cambria Math" panose="02040503050406030204" charset="0"/>
                      </a:rPr>
                      <m:t>1</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𝑝</m:t>
                    </m:r>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次方以及</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𝑘𝑝</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𝑘</m:t>
                    </m:r>
                    <m:r>
                      <a:rPr lang="en-US" altLang="zh-CN" i="1">
                        <a:latin typeface="Cambria Math" panose="02040503050406030204" charset="0"/>
                        <a:ea typeface="MS Mincho" panose="02020609040205080304" charset="-128"/>
                        <a:cs typeface="Cambria Math" panose="02040503050406030204" charset="0"/>
                      </a:rPr>
                      <m:t> 为非负整数)</m:t>
                    </m:r>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次方。这里为了平衡时间复杂度我们就令</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𝑝</m:t>
                    </m:r>
                    <m:r>
                      <a:rPr lang="en-US" altLang="zh-CN" i="1">
                        <a:latin typeface="Cambria Math" panose="02040503050406030204" charset="0"/>
                        <a:ea typeface="MS Mincho" panose="02020609040205080304" charset="-128"/>
                        <a:cs typeface="Cambria Math" panose="02040503050406030204" charset="0"/>
                      </a:rPr>
                      <m:t>=</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MS Mincho" panose="02020609040205080304" charset="-128"/>
                            <a:cs typeface="Cambria Math" panose="02040503050406030204" charset="0"/>
                          </a:rPr>
                          <m:t>2</m:t>
                        </m:r>
                        <m:r>
                          <a:rPr lang="en-US" altLang="zh-CN" i="1">
                            <a:latin typeface="Cambria Math" panose="02040503050406030204" charset="0"/>
                            <a:ea typeface="MS Mincho" panose="02020609040205080304" charset="-128"/>
                            <a:cs typeface="Cambria Math" panose="02040503050406030204" charset="0"/>
                          </a:rPr>
                          <m:t>×区间长度</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即可，因为</a:t>
                </a:r>
                <a:r>
                  <a:rPr lang="en-US" altLang="zh-CN">
                    <a:latin typeface="仿宋" panose="02010609060101010101" charset="-122"/>
                    <a:ea typeface="仿宋" panose="02010609060101010101" charset="-122"/>
                    <a:cs typeface="仿宋" panose="02010609060101010101" charset="-122"/>
                  </a:rPr>
                  <a:t> 2 </a:t>
                </a:r>
                <a:r>
                  <a:rPr lang="zh-CN" altLang="en-US">
                    <a:latin typeface="仿宋" panose="02010609060101010101" charset="-122"/>
                    <a:ea typeface="仿宋" panose="02010609060101010101" charset="-122"/>
                    <a:cs typeface="仿宋" panose="02010609060101010101" charset="-122"/>
                  </a:rPr>
                  <a:t>的指数最多取到两倍的区间长度。</a:t>
                </a:r>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这样我们的预处理时间复杂度为</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𝑂</m:t>
                    </m:r>
                    <m:r>
                      <a:rPr lang="en-US" altLang="zh-CN" i="1">
                        <a:latin typeface="Cambria Math" panose="02040503050406030204" charset="0"/>
                        <a:ea typeface="MS Mincho" panose="02020609040205080304" charset="-128"/>
                        <a:cs typeface="Cambria Math" panose="02040503050406030204" charset="0"/>
                      </a:rPr>
                      <m:t>(</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r>
                      <a:rPr lang="en-US" altLang="zh-CN" i="1">
                        <a:latin typeface="Cambria Math" panose="02040503050406030204" charset="0"/>
                        <a:ea typeface="MS Mincho" panose="02020609040205080304" charset="-128"/>
                        <a:cs typeface="Cambria Math" panose="02040503050406030204" charset="0"/>
                      </a:rPr>
                      <m:t>)</m:t>
                    </m:r>
                  </m:oMath>
                </a14:m>
                <a:r>
                  <a:rPr lang="zh-CN" altLang="en-US">
                    <a:latin typeface="仿宋" panose="02010609060101010101" charset="-122"/>
                    <a:ea typeface="仿宋" panose="02010609060101010101" charset="-122"/>
                    <a:cs typeface="仿宋" panose="02010609060101010101" charset="-122"/>
                  </a:rPr>
                  <a:t>，查询复杂度为</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𝑂</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MS Mincho" panose="02020609040205080304" charset="-128"/>
                        <a:cs typeface="Cambria Math" panose="02040503050406030204" charset="0"/>
                      </a:rPr>
                      <m:t>1</m:t>
                    </m:r>
                    <m:r>
                      <a:rPr lang="en-US" altLang="zh-CN" i="1">
                        <a:latin typeface="Cambria Math" panose="02040503050406030204" charset="0"/>
                        <a:ea typeface="MS Mincho" panose="02020609040205080304" charset="-128"/>
                        <a:cs typeface="Cambria Math" panose="02040503050406030204" charset="0"/>
                      </a:rPr>
                      <m:t>)</m:t>
                    </m:r>
                  </m:oMath>
                </a14:m>
                <a:r>
                  <a:rPr lang="zh-CN" altLang="en-US">
                    <a:latin typeface="仿宋" panose="02010609060101010101" charset="-122"/>
                    <a:ea typeface="仿宋" panose="02010609060101010101" charset="-122"/>
                    <a:cs typeface="仿宋" panose="02010609060101010101" charset="-122"/>
                  </a:rPr>
                  <a:t>。这样我们程序的总复杂度即为</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𝑂</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𝑛</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r>
                      <a:rPr lang="en-US" altLang="zh-CN" i="1">
                        <a:latin typeface="Cambria Math" panose="02040503050406030204" charset="0"/>
                        <a:ea typeface="MS Mincho" panose="02020609040205080304" charset="-128"/>
                        <a:cs typeface="Cambria Math" panose="02040503050406030204" charset="0"/>
                      </a:rPr>
                      <m:t>)</m:t>
                    </m:r>
                  </m:oMath>
                </a14:m>
                <a:r>
                  <a:rPr lang="zh-CN" altLang="en-US">
                    <a:latin typeface="仿宋" panose="02010609060101010101" charset="-122"/>
                    <a:ea typeface="仿宋" panose="02010609060101010101" charset="-122"/>
                    <a:cs typeface="仿宋" panose="02010609060101010101" charset="-122"/>
                  </a:rPr>
                  <a:t>，不过因为我们实现了很多功能，所以常数有点大，需要注意一下常数因子对程序效率的影响即可通过此题。</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稍微注意一下常数即可通过此题：</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264160" y="623570"/>
                <a:ext cx="10938510" cy="2228850"/>
              </a:xfrm>
              <a:prstGeom prst="rect">
                <a:avLst/>
              </a:prstGeom>
              <a:blipFill rotWithShape="1">
                <a:blip r:embed="rId1"/>
                <a:stretch>
                  <a:fillRect/>
                </a:stretch>
              </a:blipFill>
            </p:spPr>
            <p:txBody>
              <a:bodyPr/>
              <a:lstStyle/>
              <a:p>
                <a:r>
                  <a:rPr lang="zh-CN" altLang="en-US">
                    <a:noFill/>
                  </a:rPr>
                  <a:t> </a:t>
                </a:r>
              </a:p>
            </p:txBody>
          </p:sp>
        </mc:Fallback>
      </mc:AlternateContent>
      <p:pic>
        <p:nvPicPr>
          <p:cNvPr id="6" name="图片 5"/>
          <p:cNvPicPr>
            <a:picLocks noChangeAspect="1"/>
          </p:cNvPicPr>
          <p:nvPr>
            <p:custDataLst>
              <p:tags r:id="rId2"/>
            </p:custDataLst>
          </p:nvPr>
        </p:nvPicPr>
        <p:blipFill>
          <a:blip r:embed="rId3"/>
          <a:stretch>
            <a:fillRect/>
          </a:stretch>
        </p:blipFill>
        <p:spPr>
          <a:xfrm>
            <a:off x="264160" y="2607310"/>
            <a:ext cx="7219950" cy="3181350"/>
          </a:xfrm>
          <a:prstGeom prst="rect">
            <a:avLst/>
          </a:prstGeom>
        </p:spPr>
      </p:pic>
      <p:graphicFrame>
        <p:nvGraphicFramePr>
          <p:cNvPr id="7" name="对象 6">
            <a:hlinkClick r:id="" action="ppaction://ole?verb="/>
          </p:cNvPr>
          <p:cNvGraphicFramePr>
            <a:graphicFrameLocks noChangeAspect="1"/>
          </p:cNvGraphicFramePr>
          <p:nvPr/>
        </p:nvGraphicFramePr>
        <p:xfrm>
          <a:off x="8686800" y="2498725"/>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4" imgW="971550" imgH="666750" progId="Package">
                  <p:embed/>
                </p:oleObj>
              </mc:Choice>
              <mc:Fallback>
                <p:oleObj name="" showAsIcon="1" r:id="rId4" imgW="971550" imgH="666750" progId="Package">
                  <p:embed/>
                  <p:pic>
                    <p:nvPicPr>
                      <p:cNvPr id="0" name="图片 1024"/>
                      <p:cNvPicPr/>
                      <p:nvPr/>
                    </p:nvPicPr>
                    <p:blipFill>
                      <a:blip r:embed="rId5"/>
                      <a:stretch>
                        <a:fillRect/>
                      </a:stretch>
                    </p:blipFill>
                    <p:spPr>
                      <a:xfrm>
                        <a:off x="8686800" y="2498725"/>
                        <a:ext cx="971550" cy="666750"/>
                      </a:xfrm>
                      <a:prstGeom prst="rect">
                        <a:avLst/>
                      </a:prstGeom>
                    </p:spPr>
                  </p:pic>
                </p:oleObj>
              </mc:Fallback>
            </mc:AlternateContent>
          </a:graphicData>
        </a:graphic>
      </p:graphicFrame>
    </p:spTree>
    <p:custDataLst>
      <p:tags r:id="rId6"/>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358775" y="726440"/>
                <a:ext cx="11207115" cy="5932170"/>
              </a:xfrm>
              <a:prstGeom prst="rect">
                <a:avLst/>
              </a:prstGeom>
              <a:noFill/>
            </p:spPr>
            <p:txBody>
              <a:bodyPr wrap="square" rtlCol="0">
                <a:spAutoFit/>
              </a:bodyPr>
              <a:p>
                <a:r>
                  <a:rPr lang="zh-CN" altLang="en-US" sz="2000">
                    <a:latin typeface="仿宋" panose="02010609060101010101" charset="-122"/>
                    <a:ea typeface="仿宋" panose="02010609060101010101" charset="-122"/>
                    <a:cs typeface="仿宋" panose="02010609060101010101" charset="-122"/>
                  </a:rPr>
                  <a:t>河狸们有</a:t>
                </a:r>
                <a:r>
                  <a:rPr lang="en-US" altLang="zh-CN" sz="2000">
                    <a:latin typeface="仿宋" panose="02010609060101010101" charset="-122"/>
                    <a:ea typeface="仿宋" panose="02010609060101010101" charset="-122"/>
                    <a:cs typeface="仿宋" panose="02010609060101010101" charset="-122"/>
                  </a:rPr>
                  <a:t> n </a:t>
                </a:r>
                <a:r>
                  <a:rPr lang="zh-CN" altLang="en-US" sz="2000">
                    <a:latin typeface="仿宋" panose="02010609060101010101" charset="-122"/>
                    <a:ea typeface="仿宋" panose="02010609060101010101" charset="-122"/>
                    <a:cs typeface="仿宋" panose="02010609060101010101" charset="-122"/>
                  </a:rPr>
                  <a:t>个城镇，这些城镇按照海拔</a:t>
                </a:r>
                <a:r>
                  <a:rPr lang="zh-CN" altLang="en-US" sz="2000">
                    <a:solidFill>
                      <a:srgbClr val="FF0000"/>
                    </a:solidFill>
                    <a:latin typeface="仿宋" panose="02010609060101010101" charset="-122"/>
                    <a:ea typeface="仿宋" panose="02010609060101010101" charset="-122"/>
                    <a:cs typeface="仿宋" panose="02010609060101010101" charset="-122"/>
                  </a:rPr>
                  <a:t>从高到低依次</a:t>
                </a:r>
                <a:r>
                  <a:rPr lang="zh-CN" altLang="en-US" sz="2000">
                    <a:latin typeface="仿宋" panose="02010609060101010101" charset="-122"/>
                    <a:ea typeface="仿宋" panose="02010609060101010101" charset="-122"/>
                    <a:cs typeface="仿宋" panose="02010609060101010101" charset="-122"/>
                  </a:rPr>
                  <a:t>编号为</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000" i="1">
                        <a:latin typeface="Cambria Math" panose="02040503050406030204" charset="0"/>
                        <a:ea typeface="MS Mincho" panose="02020609040205080304" charset="-128"/>
                        <a:cs typeface="Cambria Math" panose="02040503050406030204" charset="0"/>
                      </a:rPr>
                      <m:t>1</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𝑛</m:t>
                    </m:r>
                  </m:oMath>
                </a14:m>
                <a:r>
                  <a:rPr lang="zh-CN" altLang="en-US" sz="2000">
                    <a:latin typeface="仿宋" panose="02010609060101010101" charset="-122"/>
                    <a:ea typeface="仿宋" panose="02010609060101010101" charset="-122"/>
                    <a:cs typeface="仿宋" panose="02010609060101010101" charset="-122"/>
                  </a:rPr>
                  <a:t>（保证海拔互不相同）。有</a:t>
                </a:r>
                <a:r>
                  <a:rPr lang="en-US" altLang="zh-CN" sz="2000">
                    <a:latin typeface="仿宋" panose="02010609060101010101" charset="-122"/>
                    <a:ea typeface="仿宋" panose="02010609060101010101" charset="-122"/>
                    <a:cs typeface="仿宋" panose="02010609060101010101" charset="-122"/>
                  </a:rPr>
                  <a:t> M </a:t>
                </a:r>
                <a:r>
                  <a:rPr lang="zh-CN" altLang="en-US" sz="2000">
                    <a:latin typeface="仿宋" panose="02010609060101010101" charset="-122"/>
                    <a:ea typeface="仿宋" panose="02010609060101010101" charset="-122"/>
                    <a:cs typeface="仿宋" panose="02010609060101010101" charset="-122"/>
                  </a:rPr>
                  <a:t>条运河，</a:t>
                </a:r>
                <a:r>
                  <a:rPr lang="en-US" altLang="zh-CN" sz="2000">
                    <a:latin typeface="仿宋" panose="02010609060101010101" charset="-122"/>
                    <a:ea typeface="仿宋" panose="02010609060101010101" charset="-122"/>
                    <a:cs typeface="仿宋" panose="02010609060101010101" charset="-122"/>
                  </a:rPr>
                  <a:t>i </a:t>
                </a:r>
                <a:r>
                  <a:rPr lang="zh-CN" altLang="en-US" sz="2000">
                    <a:latin typeface="仿宋" panose="02010609060101010101" charset="-122"/>
                    <a:ea typeface="仿宋" panose="02010609060101010101" charset="-122"/>
                    <a:cs typeface="仿宋" panose="02010609060101010101" charset="-122"/>
                  </a:rPr>
                  <a:t>号运河从城镇</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𝑆</m:t>
                        </m:r>
                      </m:e>
                      <m:sub>
                        <m:r>
                          <a:rPr lang="en-US" altLang="zh-CN" sz="2000" i="1">
                            <a:latin typeface="Cambria Math" panose="02040503050406030204" charset="0"/>
                            <a:ea typeface="仿宋" panose="02010609060101010101" charset="-122"/>
                            <a:cs typeface="Cambria Math" panose="02040503050406030204" charset="0"/>
                          </a:rPr>
                          <m:t>𝑖</m:t>
                        </m:r>
                      </m:sub>
                    </m:sSub>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流向</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𝐸</m:t>
                        </m:r>
                      </m:e>
                      <m:sub>
                        <m:r>
                          <a:rPr lang="en-US" altLang="zh-CN" sz="2000" i="1">
                            <a:latin typeface="Cambria Math" panose="02040503050406030204" charset="0"/>
                            <a:ea typeface="仿宋" panose="02010609060101010101" charset="-122"/>
                            <a:cs typeface="Cambria Math" panose="02040503050406030204" charset="0"/>
                          </a:rPr>
                          <m:t>𝑖</m:t>
                        </m:r>
                      </m:sub>
                    </m:sSub>
                  </m:oMath>
                </a14:m>
                <a:r>
                  <a:rPr lang="zh-CN" altLang="en-US" sz="2000">
                    <a:latin typeface="仿宋" panose="02010609060101010101" charset="-122"/>
                    <a:ea typeface="仿宋" panose="02010609060101010101" charset="-122"/>
                    <a:cs typeface="仿宋" panose="02010609060101010101" charset="-122"/>
                  </a:rPr>
                  <a:t>。</a:t>
                </a:r>
                <a:r>
                  <a:rPr lang="zh-CN" altLang="en-US" sz="2000">
                    <a:solidFill>
                      <a:srgbClr val="FF0000"/>
                    </a:solidFill>
                    <a:latin typeface="仿宋" panose="02010609060101010101" charset="-122"/>
                    <a:ea typeface="仿宋" panose="02010609060101010101" charset="-122"/>
                    <a:cs typeface="仿宋" panose="02010609060101010101" charset="-122"/>
                  </a:rPr>
                  <a:t>所有的运河都从海拔高的地方流向海拔低的地方</a:t>
                </a:r>
                <a:r>
                  <a:rPr lang="zh-CN" altLang="en-US" sz="2000">
                    <a:latin typeface="仿宋" panose="02010609060101010101" charset="-122"/>
                    <a:ea typeface="仿宋" panose="02010609060101010101" charset="-122"/>
                    <a:cs typeface="仿宋" panose="02010609060101010101" charset="-122"/>
                  </a:rPr>
                  <a:t>。河狸们不能沿着运河逆流而上，即：河狸不能从城镇</a:t>
                </a:r>
                <a:r>
                  <a:rPr lang="en-US" altLang="zh-CN" sz="2000">
                    <a:latin typeface="仿宋" panose="02010609060101010101" charset="-122"/>
                    <a:ea typeface="仿宋" panose="02010609060101010101" charset="-122"/>
                    <a:cs typeface="仿宋" panose="02010609060101010101" charset="-122"/>
                    <a:sym typeface="+mn-ea"/>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𝐸</m:t>
                        </m:r>
                      </m:e>
                      <m:sub>
                        <m:r>
                          <a:rPr lang="en-US" altLang="zh-CN" sz="2000" i="1">
                            <a:latin typeface="Cambria Math" panose="02040503050406030204" charset="0"/>
                            <a:ea typeface="仿宋" panose="02010609060101010101" charset="-122"/>
                            <a:cs typeface="Cambria Math" panose="02040503050406030204" charset="0"/>
                          </a:rPr>
                          <m:t>𝑖</m:t>
                        </m:r>
                      </m:sub>
                    </m:sSub>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通过</a:t>
                </a:r>
                <a:r>
                  <a:rPr lang="en-US" altLang="zh-CN" sz="2000">
                    <a:latin typeface="仿宋" panose="02010609060101010101" charset="-122"/>
                    <a:ea typeface="仿宋" panose="02010609060101010101" charset="-122"/>
                    <a:cs typeface="仿宋" panose="02010609060101010101" charset="-122"/>
                  </a:rPr>
                  <a:t> i </a:t>
                </a:r>
                <a:r>
                  <a:rPr lang="zh-CN" altLang="en-US" sz="2000">
                    <a:latin typeface="仿宋" panose="02010609060101010101" charset="-122"/>
                    <a:ea typeface="仿宋" panose="02010609060101010101" charset="-122"/>
                    <a:cs typeface="仿宋" panose="02010609060101010101" charset="-122"/>
                  </a:rPr>
                  <a:t>号运河前往城镇</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𝑆</m:t>
                        </m:r>
                      </m:e>
                      <m:sub>
                        <m:r>
                          <a:rPr lang="en-US" altLang="zh-CN" sz="2000" i="1">
                            <a:latin typeface="Cambria Math" panose="02040503050406030204" charset="0"/>
                            <a:ea typeface="仿宋" panose="02010609060101010101" charset="-122"/>
                            <a:cs typeface="Cambria Math" panose="02040503050406030204" charset="0"/>
                          </a:rPr>
                          <m:t>𝑖</m:t>
                        </m:r>
                      </m:sub>
                    </m:sSub>
                  </m:oMath>
                </a14:m>
                <a:r>
                  <a:rPr lang="zh-CN" altLang="en-US" sz="2000">
                    <a:latin typeface="仿宋" panose="02010609060101010101" charset="-122"/>
                    <a:ea typeface="仿宋" panose="02010609060101010101" charset="-122"/>
                    <a:cs typeface="仿宋" panose="02010609060101010101" charset="-122"/>
                  </a:rPr>
                  <a:t>。</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河狸比太郎在每个城镇</a:t>
                </a:r>
                <a:r>
                  <a:rPr lang="zh-CN" altLang="en-US" sz="2000">
                    <a:solidFill>
                      <a:srgbClr val="FF0000"/>
                    </a:solidFill>
                    <a:latin typeface="仿宋" panose="02010609060101010101" charset="-122"/>
                    <a:ea typeface="仿宋" panose="02010609060101010101" charset="-122"/>
                    <a:cs typeface="仿宋" panose="02010609060101010101" charset="-122"/>
                  </a:rPr>
                  <a:t>各有一位朋友</a:t>
                </a:r>
                <a:r>
                  <a:rPr lang="zh-CN" altLang="en-US" sz="2000">
                    <a:latin typeface="仿宋" panose="02010609060101010101" charset="-122"/>
                    <a:ea typeface="仿宋" panose="02010609060101010101" charset="-122"/>
                    <a:cs typeface="仿宋" panose="02010609060101010101" charset="-122"/>
                  </a:rPr>
                  <a:t>。比太郎打算举办</a:t>
                </a:r>
                <a:r>
                  <a:rPr lang="en-US" altLang="zh-CN" sz="2000">
                    <a:latin typeface="仿宋" panose="02010609060101010101" charset="-122"/>
                    <a:ea typeface="仿宋" panose="02010609060101010101" charset="-122"/>
                    <a:cs typeface="仿宋" panose="02010609060101010101" charset="-122"/>
                  </a:rPr>
                  <a:t> Q </a:t>
                </a:r>
                <a:r>
                  <a:rPr lang="zh-CN" altLang="en-US" sz="2000">
                    <a:latin typeface="仿宋" panose="02010609060101010101" charset="-122"/>
                    <a:ea typeface="仿宋" panose="02010609060101010101" charset="-122"/>
                    <a:cs typeface="仿宋" panose="02010609060101010101" charset="-122"/>
                  </a:rPr>
                  <a:t>场聚会。第</a:t>
                </a:r>
                <a:r>
                  <a:rPr lang="en-US" altLang="zh-CN" sz="2000">
                    <a:latin typeface="仿宋" panose="02010609060101010101" charset="-122"/>
                    <a:ea typeface="仿宋" panose="02010609060101010101" charset="-122"/>
                    <a:cs typeface="仿宋" panose="02010609060101010101" charset="-122"/>
                  </a:rPr>
                  <a:t> j </a:t>
                </a:r>
                <a:r>
                  <a:rPr lang="zh-CN" altLang="en-US" sz="2000">
                    <a:latin typeface="仿宋" panose="02010609060101010101" charset="-122"/>
                    <a:ea typeface="仿宋" panose="02010609060101010101" charset="-122"/>
                    <a:cs typeface="仿宋" panose="02010609060101010101" charset="-122"/>
                  </a:rPr>
                  <a:t>场聚会在城镇</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𝑇</m:t>
                        </m:r>
                      </m:e>
                      <m:sub>
                        <m:r>
                          <a:rPr lang="en-US" altLang="zh-CN" sz="2000" i="1">
                            <a:latin typeface="Cambria Math" panose="02040503050406030204" charset="0"/>
                            <a:ea typeface="仿宋" panose="02010609060101010101" charset="-122"/>
                            <a:cs typeface="Cambria Math" panose="02040503050406030204" charset="0"/>
                          </a:rPr>
                          <m:t>𝑗</m:t>
                        </m:r>
                      </m:sub>
                    </m:sSub>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进行，已知有</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𝑌</m:t>
                        </m:r>
                      </m:e>
                      <m:sub>
                        <m:r>
                          <a:rPr lang="en-US" altLang="zh-CN" sz="2000" i="1">
                            <a:latin typeface="Cambria Math" panose="02040503050406030204" charset="0"/>
                            <a:ea typeface="仿宋" panose="02010609060101010101" charset="-122"/>
                            <a:cs typeface="Cambria Math" panose="02040503050406030204" charset="0"/>
                          </a:rPr>
                          <m:t>𝑗</m:t>
                        </m:r>
                      </m:sub>
                    </m:sSub>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名河狸因事无法参加。在剩下的河狸中，除非他无法从他所在的城镇到达</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𝑇</m:t>
                        </m:r>
                      </m:e>
                      <m:sub>
                        <m:r>
                          <a:rPr lang="en-US" altLang="zh-CN" sz="2000" i="1">
                            <a:latin typeface="Cambria Math" panose="02040503050406030204" charset="0"/>
                            <a:ea typeface="仿宋" panose="02010609060101010101" charset="-122"/>
                            <a:cs typeface="Cambria Math" panose="02040503050406030204" charset="0"/>
                          </a:rPr>
                          <m:t>𝑗</m:t>
                        </m:r>
                      </m:sub>
                    </m:sSub>
                  </m:oMath>
                </a14:m>
                <a:r>
                  <a:rPr lang="zh-CN" altLang="en-US" sz="2000">
                    <a:latin typeface="仿宋" panose="02010609060101010101" charset="-122"/>
                    <a:ea typeface="仿宋" panose="02010609060101010101" charset="-122"/>
                    <a:cs typeface="仿宋" panose="02010609060101010101" charset="-122"/>
                  </a:rPr>
                  <a:t>，否则他一定会来。</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因为河狸们十分喜欢运河，所以它们会沿着经过运河最多的一条路径参加聚会，比太郎想知道每次聚会经过运河数目最多的河狸会经过多少条运河。</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r>
                  <a:rPr lang="zh-CN" altLang="en-US" sz="2000">
                    <a:latin typeface="仿宋" panose="02010609060101010101" charset="-122"/>
                    <a:ea typeface="仿宋" panose="02010609060101010101" charset="-122"/>
                    <a:cs typeface="仿宋" panose="02010609060101010101" charset="-122"/>
                  </a:rPr>
                  <a:t>现在给定</a:t>
                </a:r>
                <a:r>
                  <a:rPr lang="en-US" altLang="zh-CN" sz="2000">
                    <a:latin typeface="仿宋" panose="02010609060101010101" charset="-122"/>
                    <a:ea typeface="仿宋" panose="02010609060101010101" charset="-122"/>
                    <a:cs typeface="仿宋" panose="02010609060101010101" charset="-122"/>
                  </a:rPr>
                  <a:t> n</a:t>
                </a:r>
                <a:r>
                  <a:rPr lang="zh-CN" altLang="en-US" sz="2000">
                    <a:latin typeface="仿宋" panose="02010609060101010101" charset="-122"/>
                    <a:ea typeface="仿宋" panose="02010609060101010101" charset="-122"/>
                    <a:cs typeface="仿宋" panose="02010609060101010101" charset="-122"/>
                  </a:rPr>
                  <a:t>，</a:t>
                </a:r>
                <a:r>
                  <a:rPr lang="en-US" altLang="zh-CN" sz="2000">
                    <a:latin typeface="仿宋" panose="02010609060101010101" charset="-122"/>
                    <a:ea typeface="仿宋" panose="02010609060101010101" charset="-122"/>
                    <a:cs typeface="仿宋" panose="02010609060101010101" charset="-122"/>
                  </a:rPr>
                  <a:t>M</a:t>
                </a:r>
                <a:r>
                  <a:rPr lang="zh-CN" altLang="en-US" sz="2000">
                    <a:latin typeface="仿宋" panose="02010609060101010101" charset="-122"/>
                    <a:ea typeface="仿宋" panose="02010609060101010101" charset="-122"/>
                    <a:cs typeface="仿宋" panose="02010609060101010101" charset="-122"/>
                  </a:rPr>
                  <a:t>，</a:t>
                </a:r>
                <a:r>
                  <a:rPr lang="en-US" altLang="zh-CN" sz="2000">
                    <a:latin typeface="仿宋" panose="02010609060101010101" charset="-122"/>
                    <a:ea typeface="仿宋" panose="02010609060101010101" charset="-122"/>
                    <a:cs typeface="仿宋" panose="02010609060101010101" charset="-122"/>
                  </a:rPr>
                  <a:t>Q</a:t>
                </a:r>
                <a:r>
                  <a:rPr lang="zh-CN" altLang="en-US" sz="2000">
                    <a:latin typeface="仿宋" panose="02010609060101010101" charset="-122"/>
                    <a:ea typeface="仿宋" panose="02010609060101010101" charset="-122"/>
                    <a:cs typeface="仿宋" panose="02010609060101010101" charset="-122"/>
                  </a:rPr>
                  <a:t>以及</a:t>
                </a:r>
                <a:r>
                  <a:rPr lang="en-US" altLang="zh-CN" sz="2000">
                    <a:latin typeface="仿宋" panose="02010609060101010101" charset="-122"/>
                    <a:ea typeface="仿宋" panose="02010609060101010101" charset="-122"/>
                    <a:cs typeface="仿宋" panose="02010609060101010101" charset="-122"/>
                  </a:rPr>
                  <a:t> M </a:t>
                </a:r>
                <a:r>
                  <a:rPr lang="zh-CN" altLang="en-US" sz="2000">
                    <a:latin typeface="仿宋" panose="02010609060101010101" charset="-122"/>
                    <a:ea typeface="仿宋" panose="02010609060101010101" charset="-122"/>
                    <a:cs typeface="仿宋" panose="02010609060101010101" charset="-122"/>
                  </a:rPr>
                  <a:t>条运河的流向信息，对于每场聚会我们会给定</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𝑇</m:t>
                        </m:r>
                      </m:e>
                      <m:sub>
                        <m:r>
                          <a:rPr lang="en-US" altLang="zh-CN" sz="2000" i="1">
                            <a:latin typeface="Cambria Math" panose="02040503050406030204" charset="0"/>
                            <a:ea typeface="仿宋" panose="02010609060101010101" charset="-122"/>
                            <a:cs typeface="Cambria Math" panose="02040503050406030204" charset="0"/>
                          </a:rPr>
                          <m:t>𝑗</m:t>
                        </m:r>
                      </m:sub>
                    </m:sSub>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和</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𝑌</m:t>
                        </m:r>
                      </m:e>
                      <m:sub>
                        <m:r>
                          <a:rPr lang="en-US" altLang="zh-CN" sz="2000" i="1">
                            <a:latin typeface="Cambria Math" panose="02040503050406030204" charset="0"/>
                            <a:ea typeface="仿宋" panose="02010609060101010101" charset="-122"/>
                            <a:cs typeface="Cambria Math" panose="02040503050406030204" charset="0"/>
                          </a:rPr>
                          <m:t>𝑗</m:t>
                        </m:r>
                      </m:sub>
                    </m:sSub>
                  </m:oMath>
                </a14:m>
                <a:r>
                  <a:rPr lang="zh-CN" altLang="en-US" sz="2000">
                    <a:latin typeface="仿宋" panose="02010609060101010101" charset="-122"/>
                    <a:ea typeface="仿宋" panose="02010609060101010101" charset="-122"/>
                    <a:cs typeface="仿宋" panose="02010609060101010101" charset="-122"/>
                  </a:rPr>
                  <a:t>，以及对应的因事不能参加的</a:t>
                </a:r>
                <a:r>
                  <a:rPr lang="en-US" altLang="zh-CN" sz="20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𝑌</m:t>
                        </m:r>
                      </m:e>
                      <m:sub>
                        <m:r>
                          <a:rPr lang="en-US" altLang="zh-CN" sz="2000" i="1">
                            <a:latin typeface="Cambria Math" panose="02040503050406030204" charset="0"/>
                            <a:ea typeface="仿宋" panose="02010609060101010101" charset="-122"/>
                            <a:cs typeface="Cambria Math" panose="02040503050406030204" charset="0"/>
                          </a:rPr>
                          <m:t>𝑗</m:t>
                        </m:r>
                      </m:sub>
                    </m:sSub>
                  </m:oMath>
                </a14:m>
                <a:r>
                  <a:rPr lang="en-US" altLang="zh-CN" sz="2000">
                    <a:latin typeface="仿宋" panose="02010609060101010101" charset="-122"/>
                    <a:ea typeface="仿宋" panose="02010609060101010101" charset="-122"/>
                    <a:cs typeface="仿宋" panose="02010609060101010101" charset="-122"/>
                  </a:rPr>
                  <a:t> </a:t>
                </a:r>
                <a:r>
                  <a:rPr lang="zh-CN" altLang="en-US" sz="2000">
                    <a:latin typeface="仿宋" panose="02010609060101010101" charset="-122"/>
                    <a:ea typeface="仿宋" panose="02010609060101010101" charset="-122"/>
                    <a:cs typeface="仿宋" panose="02010609060101010101" charset="-122"/>
                  </a:rPr>
                  <a:t>只河狸。要求对于每场聚会，输出每次聚会经过运河数目最多的河狸会经过多少条运河。如果没有河狸能参加这场聚会，输出</a:t>
                </a:r>
                <a:r>
                  <a:rPr lang="en-US" altLang="zh-CN" sz="2000">
                    <a:latin typeface="仿宋" panose="02010609060101010101" charset="-122"/>
                    <a:ea typeface="仿宋" panose="02010609060101010101" charset="-122"/>
                    <a:cs typeface="仿宋" panose="02010609060101010101" charset="-122"/>
                  </a:rPr>
                  <a:t>-1</a:t>
                </a:r>
                <a:r>
                  <a:rPr lang="zh-CN" altLang="en-US" sz="2000">
                    <a:latin typeface="仿宋" panose="02010609060101010101" charset="-122"/>
                    <a:ea typeface="仿宋" panose="02010609060101010101" charset="-122"/>
                    <a:cs typeface="仿宋" panose="02010609060101010101" charset="-122"/>
                  </a:rPr>
                  <a:t>。</a:t>
                </a:r>
                <a:endParaRPr lang="zh-CN" altLang="en-US" sz="2000">
                  <a:latin typeface="仿宋" panose="02010609060101010101" charset="-122"/>
                  <a:ea typeface="仿宋" panose="02010609060101010101" charset="-122"/>
                  <a:cs typeface="仿宋" panose="02010609060101010101" charset="-122"/>
                </a:endParaRPr>
              </a:p>
              <a:p>
                <a:endParaRPr lang="zh-CN" altLang="en-US" sz="2000">
                  <a:latin typeface="仿宋" panose="02010609060101010101" charset="-122"/>
                  <a:ea typeface="仿宋" panose="02010609060101010101" charset="-122"/>
                  <a:cs typeface="仿宋" panose="02010609060101010101" charset="-122"/>
                </a:endParaRPr>
              </a:p>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ea typeface="MS Mincho" panose="02020609040205080304" charset="-128"/>
                          <a:cs typeface="Cambria Math" panose="02040503050406030204" charset="0"/>
                        </a:rPr>
                        <m:t>1</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𝑛</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𝑄</m:t>
                      </m:r>
                      <m:r>
                        <a:rPr lang="en-US" altLang="zh-CN" sz="2000" i="1">
                          <a:latin typeface="Cambria Math" panose="02040503050406030204" charset="0"/>
                          <a:ea typeface="MS Mincho" panose="02020609040205080304" charset="-128"/>
                          <a:cs typeface="Cambria Math" panose="02040503050406030204" charset="0"/>
                        </a:rPr>
                        <m:t>≤</m:t>
                      </m:r>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MS Mincho" panose="02020609040205080304" charset="-128"/>
                              <a:cs typeface="Cambria Math" panose="02040503050406030204" charset="0"/>
                            </a:rPr>
                            <m:t>10</m:t>
                          </m:r>
                        </m:e>
                        <m:sup>
                          <m:r>
                            <a:rPr lang="en-US" altLang="zh-CN" sz="2000" i="1">
                              <a:latin typeface="Cambria Math" panose="02040503050406030204" charset="0"/>
                              <a:ea typeface="MS Mincho" panose="02020609040205080304" charset="-128"/>
                              <a:cs typeface="Cambria Math" panose="02040503050406030204" charset="0"/>
                            </a:rPr>
                            <m:t>5</m:t>
                          </m:r>
                        </m:sup>
                      </m:sSup>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MS Mincho" panose="02020609040205080304" charset="-128"/>
                          <a:cs typeface="Cambria Math" panose="02040503050406030204" charset="0"/>
                        </a:rPr>
                        <m:t>0</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𝑀</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MS Mincho" panose="02020609040205080304" charset="-128"/>
                          <a:cs typeface="Cambria Math" panose="02040503050406030204" charset="0"/>
                        </a:rPr>
                        <m:t>2</m:t>
                      </m:r>
                      <m:r>
                        <a:rPr lang="en-US" altLang="zh-CN" sz="2000" i="1">
                          <a:latin typeface="Cambria Math" panose="02040503050406030204" charset="0"/>
                          <a:ea typeface="MS Mincho" panose="02020609040205080304" charset="-128"/>
                          <a:cs typeface="Cambria Math" panose="02040503050406030204" charset="0"/>
                        </a:rPr>
                        <m:t>×</m:t>
                      </m:r>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MS Mincho" panose="02020609040205080304" charset="-128"/>
                              <a:cs typeface="Cambria Math" panose="02040503050406030204" charset="0"/>
                            </a:rPr>
                            <m:t>10</m:t>
                          </m:r>
                        </m:e>
                        <m:sup>
                          <m:r>
                            <a:rPr lang="en-US" altLang="zh-CN" sz="2000" i="1">
                              <a:latin typeface="Cambria Math" panose="02040503050406030204" charset="0"/>
                              <a:ea typeface="MS Mincho" panose="02020609040205080304" charset="-128"/>
                              <a:cs typeface="Cambria Math" panose="02040503050406030204" charset="0"/>
                            </a:rPr>
                            <m:t>5</m:t>
                          </m:r>
                        </m:sup>
                      </m:sSup>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MS Mincho" panose="02020609040205080304" charset="-128"/>
                          <a:cs typeface="Cambria Math" panose="02040503050406030204" charset="0"/>
                        </a:rPr>
                        <m:t>1</m:t>
                      </m:r>
                      <m:r>
                        <a:rPr lang="en-US" altLang="zh-CN" sz="2000" i="1">
                          <a:latin typeface="Cambria Math" panose="02040503050406030204" charset="0"/>
                          <a:ea typeface="MS Mincho" panose="02020609040205080304" charset="-128"/>
                          <a:cs typeface="Cambria Math" panose="02040503050406030204" charset="0"/>
                        </a:rPr>
                        <m:t>≤</m:t>
                      </m:r>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𝑇</m:t>
                          </m:r>
                        </m:e>
                        <m:sub>
                          <m:r>
                            <a:rPr lang="en-US" altLang="zh-CN" sz="2000" i="1">
                              <a:latin typeface="Cambria Math" panose="02040503050406030204" charset="0"/>
                              <a:ea typeface="仿宋" panose="02010609060101010101" charset="-122"/>
                              <a:cs typeface="Cambria Math" panose="02040503050406030204" charset="0"/>
                            </a:rPr>
                            <m:t>𝑗</m:t>
                          </m:r>
                        </m:sub>
                      </m:sSub>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𝑛</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MS Mincho" panose="02020609040205080304" charset="-128"/>
                          <a:cs typeface="Cambria Math" panose="02040503050406030204" charset="0"/>
                        </a:rPr>
                        <m:t>0</m:t>
                      </m:r>
                      <m:r>
                        <a:rPr lang="en-US" altLang="zh-CN" sz="2000" i="1">
                          <a:latin typeface="Cambria Math" panose="02040503050406030204" charset="0"/>
                          <a:ea typeface="MS Mincho" panose="02020609040205080304" charset="-128"/>
                          <a:cs typeface="Cambria Math" panose="02040503050406030204" charset="0"/>
                        </a:rPr>
                        <m:t>≤</m:t>
                      </m:r>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𝑌</m:t>
                          </m:r>
                        </m:e>
                        <m:sub>
                          <m:r>
                            <a:rPr lang="en-US" altLang="zh-CN" sz="2000" i="1">
                              <a:latin typeface="Cambria Math" panose="02040503050406030204" charset="0"/>
                              <a:ea typeface="仿宋" panose="02010609060101010101" charset="-122"/>
                              <a:cs typeface="Cambria Math" panose="02040503050406030204" charset="0"/>
                            </a:rPr>
                            <m:t>𝑗</m:t>
                          </m:r>
                        </m:sub>
                      </m:sSub>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仿宋" panose="02010609060101010101" charset="-122"/>
                          <a:cs typeface="Cambria Math" panose="02040503050406030204" charset="0"/>
                        </a:rPr>
                        <m:t>𝑛</m:t>
                      </m:r>
                      <m:r>
                        <a:rPr lang="en-US" altLang="zh-CN" sz="2000" i="1">
                          <a:latin typeface="Cambria Math" panose="02040503050406030204" charset="0"/>
                          <a:ea typeface="MS Mincho" panose="02020609040205080304" charset="-128"/>
                          <a:cs typeface="Cambria Math" panose="02040503050406030204" charset="0"/>
                        </a:rPr>
                        <m:t>,</m:t>
                      </m:r>
                      <m:nary>
                        <m:naryPr>
                          <m:chr m:val="∑"/>
                          <m:limLoc m:val="undOvr"/>
                          <m:ctrlPr>
                            <a:rPr lang="en-US" altLang="zh-CN" sz="2000" i="1">
                              <a:latin typeface="Cambria Math" panose="02040503050406030204" charset="0"/>
                              <a:ea typeface="仿宋" panose="02010609060101010101" charset="-122"/>
                              <a:cs typeface="Cambria Math" panose="02040503050406030204" charset="0"/>
                            </a:rPr>
                          </m:ctrlPr>
                        </m:naryPr>
                        <m:sub>
                          <m:r>
                            <a:rPr lang="en-US" altLang="zh-CN" sz="2000" i="1">
                              <a:latin typeface="Cambria Math" panose="02040503050406030204" charset="0"/>
                              <a:ea typeface="仿宋" panose="02010609060101010101" charset="-122"/>
                              <a:cs typeface="Cambria Math" panose="02040503050406030204" charset="0"/>
                            </a:rPr>
                            <m:t>𝑖</m:t>
                          </m:r>
                          <m:r>
                            <a:rPr lang="en-US" altLang="zh-CN" sz="2000" i="1">
                              <a:latin typeface="Cambria Math" panose="02040503050406030204" charset="0"/>
                              <a:ea typeface="MS Mincho" panose="02020609040205080304" charset="-128"/>
                              <a:cs typeface="Cambria Math" panose="02040503050406030204" charset="0"/>
                            </a:rPr>
                            <m:t>=</m:t>
                          </m:r>
                          <m:r>
                            <a:rPr lang="en-US" altLang="zh-CN" sz="2000" i="1">
                              <a:latin typeface="Cambria Math" panose="02040503050406030204" charset="0"/>
                              <a:ea typeface="MS Mincho" panose="02020609040205080304" charset="-128"/>
                              <a:cs typeface="Cambria Math" panose="02040503050406030204" charset="0"/>
                            </a:rPr>
                            <m:t>1</m:t>
                          </m:r>
                        </m:sub>
                        <m:sup>
                          <m:r>
                            <a:rPr lang="en-US" altLang="zh-CN" sz="2000" i="1">
                              <a:latin typeface="Cambria Math" panose="02040503050406030204" charset="0"/>
                              <a:ea typeface="仿宋" panose="02010609060101010101" charset="-122"/>
                              <a:cs typeface="Cambria Math" panose="02040503050406030204" charset="0"/>
                            </a:rPr>
                            <m:t>𝑄</m:t>
                          </m:r>
                        </m:sup>
                        <m:e>
                          <m:sSub>
                            <m:sSubPr>
                              <m:ctrlPr>
                                <a:rPr lang="en-US" altLang="zh-CN" sz="2000" i="1">
                                  <a:latin typeface="Cambria Math" panose="02040503050406030204" charset="0"/>
                                  <a:ea typeface="仿宋" panose="02010609060101010101" charset="-122"/>
                                  <a:cs typeface="Cambria Math" panose="02040503050406030204" charset="0"/>
                                </a:rPr>
                              </m:ctrlPr>
                            </m:sSubPr>
                            <m:e>
                              <m:r>
                                <a:rPr lang="en-US" altLang="zh-CN" sz="2000" i="1">
                                  <a:latin typeface="Cambria Math" panose="02040503050406030204" charset="0"/>
                                  <a:ea typeface="仿宋" panose="02010609060101010101" charset="-122"/>
                                  <a:cs typeface="Cambria Math" panose="02040503050406030204" charset="0"/>
                                </a:rPr>
                                <m:t>𝑌</m:t>
                              </m:r>
                            </m:e>
                            <m:sub>
                              <m:r>
                                <a:rPr lang="en-US" altLang="zh-CN" sz="2000" i="1">
                                  <a:latin typeface="Cambria Math" panose="02040503050406030204" charset="0"/>
                                  <a:ea typeface="仿宋" panose="02010609060101010101" charset="-122"/>
                                  <a:cs typeface="Cambria Math" panose="02040503050406030204" charset="0"/>
                                </a:rPr>
                                <m:t>𝑖</m:t>
                              </m:r>
                            </m:sub>
                          </m:sSub>
                        </m:e>
                      </m:nary>
                      <m:r>
                        <a:rPr lang="en-US" altLang="zh-CN" sz="2000" i="1">
                          <a:latin typeface="Cambria Math" panose="02040503050406030204" charset="0"/>
                          <a:ea typeface="MS Mincho" panose="02020609040205080304" charset="-128"/>
                          <a:cs typeface="Cambria Math" panose="02040503050406030204" charset="0"/>
                        </a:rPr>
                        <m:t>≤</m:t>
                      </m:r>
                      <m:sSup>
                        <m:sSupPr>
                          <m:ctrlPr>
                            <a:rPr lang="en-US" altLang="zh-CN" sz="2000" i="1">
                              <a:latin typeface="Cambria Math" panose="02040503050406030204" charset="0"/>
                              <a:ea typeface="仿宋" panose="02010609060101010101" charset="-122"/>
                              <a:cs typeface="Cambria Math" panose="02040503050406030204" charset="0"/>
                            </a:rPr>
                          </m:ctrlPr>
                        </m:sSupPr>
                        <m:e>
                          <m:r>
                            <a:rPr lang="en-US" altLang="zh-CN" sz="2000" i="1">
                              <a:latin typeface="Cambria Math" panose="02040503050406030204" charset="0"/>
                              <a:ea typeface="MS Mincho" panose="02020609040205080304" charset="-128"/>
                              <a:cs typeface="Cambria Math" panose="02040503050406030204" charset="0"/>
                            </a:rPr>
                            <m:t>10</m:t>
                          </m:r>
                        </m:e>
                        <m:sup>
                          <m:r>
                            <a:rPr lang="en-US" altLang="zh-CN" sz="2000" i="1">
                              <a:latin typeface="Cambria Math" panose="02040503050406030204" charset="0"/>
                              <a:ea typeface="MS Mincho" panose="02020609040205080304" charset="-128"/>
                              <a:cs typeface="Cambria Math" panose="02040503050406030204" charset="0"/>
                            </a:rPr>
                            <m:t>5</m:t>
                          </m:r>
                        </m:sup>
                      </m:sSup>
                    </m:oMath>
                  </m:oMathPara>
                </a14:m>
                <a:endParaRPr lang="en-US" altLang="zh-CN" sz="2000" i="1">
                  <a:latin typeface="仿宋" panose="02010609060101010101" charset="-122"/>
                  <a:ea typeface="仿宋" panose="02010609060101010101" charset="-122"/>
                  <a:cs typeface="仿宋" panose="02010609060101010101" charset="-122"/>
                </a:endParaRPr>
              </a:p>
              <a:p>
                <a:r>
                  <a:rPr lang="zh-CN" altLang="en-US" sz="2000" b="1">
                    <a:latin typeface="仿宋" panose="02010609060101010101" charset="-122"/>
                    <a:ea typeface="仿宋" panose="02010609060101010101" charset="-122"/>
                    <a:cs typeface="仿宋" panose="02010609060101010101" charset="-122"/>
                  </a:rPr>
                  <a:t>时间限制：</a:t>
                </a:r>
                <a:r>
                  <a:rPr lang="en-US" altLang="zh-CN" sz="2000">
                    <a:latin typeface="仿宋" panose="02010609060101010101" charset="-122"/>
                    <a:ea typeface="仿宋" panose="02010609060101010101" charset="-122"/>
                    <a:cs typeface="仿宋" panose="02010609060101010101" charset="-122"/>
                  </a:rPr>
                  <a:t>2000ms  	</a:t>
                </a:r>
                <a:r>
                  <a:rPr lang="zh-CN" altLang="en-US" sz="2000" b="1">
                    <a:latin typeface="仿宋" panose="02010609060101010101" charset="-122"/>
                    <a:ea typeface="仿宋" panose="02010609060101010101" charset="-122"/>
                    <a:cs typeface="仿宋" panose="02010609060101010101" charset="-122"/>
                  </a:rPr>
                  <a:t>空间限制：</a:t>
                </a:r>
                <a:r>
                  <a:rPr lang="en-US" altLang="zh-CN" sz="2000">
                    <a:latin typeface="仿宋" panose="02010609060101010101" charset="-122"/>
                    <a:ea typeface="仿宋" panose="02010609060101010101" charset="-122"/>
                    <a:cs typeface="仿宋" panose="02010609060101010101" charset="-122"/>
                  </a:rPr>
                  <a:t>512MB</a:t>
                </a:r>
                <a:endParaRPr lang="en-US" altLang="zh-CN" sz="2000">
                  <a:latin typeface="仿宋" panose="02010609060101010101" charset="-122"/>
                  <a:ea typeface="仿宋" panose="02010609060101010101" charset="-122"/>
                  <a:cs typeface="仿宋"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358775" y="726440"/>
                <a:ext cx="11207115" cy="5932170"/>
              </a:xfrm>
              <a:prstGeom prst="rect">
                <a:avLst/>
              </a:prstGeom>
              <a:blipFill rotWithShape="1">
                <a:blip r:embed="rId1"/>
                <a:stretch>
                  <a:fillRect/>
                </a:stretch>
              </a:blipFill>
            </p:spPr>
            <p:txBody>
              <a:bodyPr/>
              <a:lstStyle/>
              <a:p>
                <a:r>
                  <a:rPr lang="zh-CN" altLang="en-US">
                    <a:noFill/>
                  </a:rPr>
                  <a:t> </a:t>
                </a:r>
              </a:p>
            </p:txBody>
          </p:sp>
        </mc:Fallback>
      </mc:AlternateContent>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212090" y="1030605"/>
                <a:ext cx="11767185" cy="4785360"/>
              </a:xfrm>
              <a:prstGeom prst="rect">
                <a:avLst/>
              </a:prstGeom>
              <a:noFill/>
            </p:spPr>
            <p:txBody>
              <a:bodyPr wrap="square" rtlCol="0">
                <a:spAutoFit/>
              </a:bodyPr>
              <a:p>
                <a:r>
                  <a:rPr lang="zh-CN" altLang="en-US">
                    <a:latin typeface="仿宋" panose="02010609060101010101" charset="-122"/>
                    <a:ea typeface="仿宋" panose="02010609060101010101" charset="-122"/>
                    <a:cs typeface="仿宋" panose="02010609060101010101" charset="-122"/>
                  </a:rPr>
                  <a:t>题面又臭又长的不好看，我们先简化题意：就是给你一个有</a:t>
                </a:r>
                <a:r>
                  <a:rPr lang="en-US" altLang="zh-CN">
                    <a:latin typeface="仿宋" panose="02010609060101010101" charset="-122"/>
                    <a:ea typeface="仿宋" panose="02010609060101010101" charset="-122"/>
                    <a:cs typeface="仿宋" panose="02010609060101010101" charset="-122"/>
                  </a:rPr>
                  <a:t> n </a:t>
                </a:r>
                <a:r>
                  <a:rPr lang="zh-CN" altLang="en-US">
                    <a:latin typeface="仿宋" panose="02010609060101010101" charset="-122"/>
                    <a:ea typeface="仿宋" panose="02010609060101010101" charset="-122"/>
                    <a:cs typeface="仿宋" panose="02010609060101010101" charset="-122"/>
                  </a:rPr>
                  <a:t>个点，</a:t>
                </a:r>
                <a:r>
                  <a:rPr lang="en-US" altLang="zh-CN">
                    <a:latin typeface="仿宋" panose="02010609060101010101" charset="-122"/>
                    <a:ea typeface="仿宋" panose="02010609060101010101" charset="-122"/>
                    <a:cs typeface="仿宋" panose="02010609060101010101" charset="-122"/>
                  </a:rPr>
                  <a:t>M </a:t>
                </a:r>
                <a:r>
                  <a:rPr lang="zh-CN" altLang="en-US">
                    <a:latin typeface="仿宋" panose="02010609060101010101" charset="-122"/>
                    <a:ea typeface="仿宋" panose="02010609060101010101" charset="-122"/>
                    <a:cs typeface="仿宋" panose="02010609060101010101" charset="-122"/>
                  </a:rPr>
                  <a:t>条边的有向无环图，边权均为</a:t>
                </a:r>
                <a:r>
                  <a:rPr lang="en-US" altLang="zh-CN">
                    <a:latin typeface="仿宋" panose="02010609060101010101" charset="-122"/>
                    <a:ea typeface="仿宋" panose="02010609060101010101" charset="-122"/>
                    <a:cs typeface="仿宋" panose="02010609060101010101" charset="-122"/>
                  </a:rPr>
                  <a:t> 1</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Q </a:t>
                </a:r>
                <a:r>
                  <a:rPr lang="zh-CN" altLang="en-US">
                    <a:latin typeface="仿宋" panose="02010609060101010101" charset="-122"/>
                    <a:ea typeface="仿宋" panose="02010609060101010101" charset="-122"/>
                    <a:cs typeface="仿宋" panose="02010609060101010101" charset="-122"/>
                  </a:rPr>
                  <a:t>组询问，每次给出一个终点和</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i="1">
                            <a:latin typeface="Cambria Math" panose="02040503050406030204" charset="0"/>
                            <a:ea typeface="仿宋" panose="02010609060101010101" charset="-122"/>
                            <a:cs typeface="Cambria Math" panose="02040503050406030204" charset="0"/>
                          </a:rPr>
                        </m:ctrlPr>
                      </m:sSubPr>
                      <m:e>
                        <m:r>
                          <a:rPr lang="en-US" altLang="zh-CN" i="1">
                            <a:latin typeface="Cambria Math" panose="02040503050406030204" charset="0"/>
                            <a:ea typeface="仿宋" panose="02010609060101010101" charset="-122"/>
                            <a:cs typeface="Cambria Math" panose="02040503050406030204" charset="0"/>
                          </a:rPr>
                          <m:t>𝑌</m:t>
                        </m:r>
                      </m:e>
                      <m:sub>
                        <m:r>
                          <a:rPr lang="en-US" altLang="zh-CN" i="1">
                            <a:latin typeface="Cambria Math" panose="02040503050406030204" charset="0"/>
                            <a:ea typeface="仿宋" panose="02010609060101010101" charset="-122"/>
                            <a:cs typeface="Cambria Math" panose="02040503050406030204" charset="0"/>
                          </a:rPr>
                          <m:t>𝑖</m:t>
                        </m:r>
                      </m:sub>
                    </m:sSub>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个不是起点的点，问从所有的起点出发，到达终点的最长路。</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MS Mincho" panose="02020609040205080304" charset="-128"/>
                          <a:cs typeface="Cambria Math" panose="02040503050406030204" charset="0"/>
                        </a:rPr>
                        <m:t>1</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𝑛</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𝑄</m:t>
                      </m:r>
                      <m:r>
                        <a:rPr lang="en-US" altLang="zh-CN" i="1">
                          <a:latin typeface="Cambria Math" panose="02040503050406030204" charset="0"/>
                          <a:ea typeface="MS Mincho" panose="02020609040205080304" charset="-128"/>
                          <a:cs typeface="Cambria Math" panose="02040503050406030204" charset="0"/>
                        </a:rPr>
                        <m:t>≤</m:t>
                      </m:r>
                      <m:sSup>
                        <m:sSupPr>
                          <m:ctrlPr>
                            <a:rPr lang="en-US" altLang="zh-CN" i="1">
                              <a:latin typeface="Cambria Math" panose="02040503050406030204" charset="0"/>
                              <a:ea typeface="仿宋" panose="02010609060101010101" charset="-122"/>
                              <a:cs typeface="Cambria Math" panose="02040503050406030204" charset="0"/>
                            </a:rPr>
                          </m:ctrlPr>
                        </m:sSupPr>
                        <m:e>
                          <m:r>
                            <a:rPr lang="en-US" altLang="zh-CN" i="1">
                              <a:latin typeface="Cambria Math" panose="02040503050406030204" charset="0"/>
                              <a:ea typeface="MS Mincho" panose="02020609040205080304" charset="-128"/>
                              <a:cs typeface="Cambria Math" panose="02040503050406030204" charset="0"/>
                            </a:rPr>
                            <m:t>10</m:t>
                          </m:r>
                        </m:e>
                        <m:sup>
                          <m:r>
                            <a:rPr lang="en-US" altLang="zh-CN" i="1">
                              <a:latin typeface="Cambria Math" panose="02040503050406030204" charset="0"/>
                              <a:ea typeface="MS Mincho" panose="02020609040205080304" charset="-128"/>
                              <a:cs typeface="Cambria Math" panose="02040503050406030204" charset="0"/>
                            </a:rPr>
                            <m:t>5</m:t>
                          </m:r>
                        </m:sup>
                      </m:sSup>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MS Mincho" panose="02020609040205080304" charset="-128"/>
                          <a:cs typeface="Cambria Math" panose="02040503050406030204" charset="0"/>
                        </a:rPr>
                        <m:t>1</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𝑀</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MS Mincho" panose="02020609040205080304" charset="-128"/>
                          <a:cs typeface="Cambria Math" panose="02040503050406030204" charset="0"/>
                        </a:rPr>
                        <m:t>2</m:t>
                      </m:r>
                      <m:r>
                        <a:rPr lang="en-US" altLang="zh-CN" i="1">
                          <a:latin typeface="Cambria Math" panose="02040503050406030204" charset="0"/>
                          <a:ea typeface="MS Mincho" panose="02020609040205080304" charset="-128"/>
                          <a:cs typeface="Cambria Math" panose="02040503050406030204" charset="0"/>
                        </a:rPr>
                        <m:t>×</m:t>
                      </m:r>
                      <m:sSup>
                        <m:sSupPr>
                          <m:ctrlPr>
                            <a:rPr lang="en-US" altLang="zh-CN" i="1">
                              <a:latin typeface="Cambria Math" panose="02040503050406030204" charset="0"/>
                              <a:ea typeface="仿宋" panose="02010609060101010101" charset="-122"/>
                              <a:cs typeface="Cambria Math" panose="02040503050406030204" charset="0"/>
                            </a:rPr>
                          </m:ctrlPr>
                        </m:sSupPr>
                        <m:e>
                          <m:r>
                            <a:rPr lang="en-US" altLang="zh-CN" i="1">
                              <a:latin typeface="Cambria Math" panose="02040503050406030204" charset="0"/>
                              <a:ea typeface="MS Mincho" panose="02020609040205080304" charset="-128"/>
                              <a:cs typeface="Cambria Math" panose="02040503050406030204" charset="0"/>
                            </a:rPr>
                            <m:t>10</m:t>
                          </m:r>
                        </m:e>
                        <m:sup>
                          <m:r>
                            <a:rPr lang="en-US" altLang="zh-CN" i="1">
                              <a:latin typeface="Cambria Math" panose="02040503050406030204" charset="0"/>
                              <a:ea typeface="MS Mincho" panose="02020609040205080304" charset="-128"/>
                              <a:cs typeface="Cambria Math" panose="02040503050406030204" charset="0"/>
                            </a:rPr>
                            <m:t>5</m:t>
                          </m:r>
                        </m:sup>
                      </m:sSup>
                      <m:r>
                        <a:rPr lang="en-US" altLang="zh-CN" i="1">
                          <a:latin typeface="Cambria Math" panose="02040503050406030204" charset="0"/>
                          <a:ea typeface="MS Mincho" panose="02020609040205080304" charset="-128"/>
                          <a:cs typeface="Cambria Math" panose="02040503050406030204" charset="0"/>
                        </a:rPr>
                        <m:t>，</m:t>
                      </m:r>
                      <m:nary>
                        <m:naryPr>
                          <m:chr m:val="∑"/>
                          <m:limLoc m:val="undOvr"/>
                          <m:ctrlPr>
                            <a:rPr lang="en-US" altLang="zh-CN" i="1">
                              <a:latin typeface="Cambria Math" panose="02040503050406030204" charset="0"/>
                              <a:ea typeface="仿宋" panose="02010609060101010101" charset="-122"/>
                              <a:cs typeface="Cambria Math" panose="02040503050406030204" charset="0"/>
                            </a:rPr>
                          </m:ctrlPr>
                        </m:naryPr>
                        <m:sub>
                          <m:r>
                            <a:rPr lang="en-US" altLang="zh-CN" i="1">
                              <a:latin typeface="Cambria Math" panose="02040503050406030204" charset="0"/>
                              <a:ea typeface="仿宋" panose="02010609060101010101" charset="-122"/>
                              <a:cs typeface="Cambria Math" panose="02040503050406030204" charset="0"/>
                            </a:rPr>
                            <m:t>𝑖</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MS Mincho" panose="02020609040205080304" charset="-128"/>
                              <a:cs typeface="Cambria Math" panose="02040503050406030204" charset="0"/>
                            </a:rPr>
                            <m:t>1</m:t>
                          </m:r>
                        </m:sub>
                        <m:sup>
                          <m:r>
                            <a:rPr lang="en-US" altLang="zh-CN" i="1">
                              <a:latin typeface="Cambria Math" panose="02040503050406030204" charset="0"/>
                              <a:ea typeface="仿宋" panose="02010609060101010101" charset="-122"/>
                              <a:cs typeface="Cambria Math" panose="02040503050406030204" charset="0"/>
                            </a:rPr>
                            <m:t>𝑄</m:t>
                          </m:r>
                        </m:sup>
                        <m:e>
                          <m:sSub>
                            <m:sSubPr>
                              <m:ctrlPr>
                                <a:rPr lang="en-US" altLang="zh-CN" i="1">
                                  <a:latin typeface="Cambria Math" panose="02040503050406030204" charset="0"/>
                                  <a:ea typeface="仿宋" panose="02010609060101010101" charset="-122"/>
                                  <a:cs typeface="Cambria Math" panose="02040503050406030204" charset="0"/>
                                </a:rPr>
                              </m:ctrlPr>
                            </m:sSubPr>
                            <m:e>
                              <m:r>
                                <a:rPr lang="en-US" altLang="zh-CN" i="1">
                                  <a:latin typeface="Cambria Math" panose="02040503050406030204" charset="0"/>
                                  <a:ea typeface="仿宋" panose="02010609060101010101" charset="-122"/>
                                  <a:cs typeface="Cambria Math" panose="02040503050406030204" charset="0"/>
                                </a:rPr>
                                <m:t>𝑌</m:t>
                              </m:r>
                            </m:e>
                            <m:sub>
                              <m:r>
                                <a:rPr lang="en-US" altLang="zh-CN" i="1">
                                  <a:latin typeface="Cambria Math" panose="02040503050406030204" charset="0"/>
                                  <a:ea typeface="仿宋" panose="02010609060101010101" charset="-122"/>
                                  <a:cs typeface="Cambria Math" panose="02040503050406030204" charset="0"/>
                                </a:rPr>
                                <m:t>𝑖</m:t>
                              </m:r>
                            </m:sub>
                          </m:sSub>
                        </m:e>
                      </m:nary>
                      <m:r>
                        <a:rPr lang="en-US" altLang="zh-CN" i="1">
                          <a:latin typeface="Cambria Math" panose="02040503050406030204" charset="0"/>
                          <a:ea typeface="MS Mincho" panose="02020609040205080304" charset="-128"/>
                          <a:cs typeface="Cambria Math" panose="02040503050406030204" charset="0"/>
                        </a:rPr>
                        <m:t>≤</m:t>
                      </m:r>
                      <m:sSup>
                        <m:sSupPr>
                          <m:ctrlPr>
                            <a:rPr lang="en-US" altLang="zh-CN" i="1">
                              <a:latin typeface="Cambria Math" panose="02040503050406030204" charset="0"/>
                              <a:ea typeface="仿宋" panose="02010609060101010101" charset="-122"/>
                              <a:cs typeface="Cambria Math" panose="02040503050406030204" charset="0"/>
                            </a:rPr>
                          </m:ctrlPr>
                        </m:sSupPr>
                        <m:e>
                          <m:r>
                            <a:rPr lang="en-US" altLang="zh-CN" i="1">
                              <a:latin typeface="Cambria Math" panose="02040503050406030204" charset="0"/>
                              <a:ea typeface="MS Mincho" panose="02020609040205080304" charset="-128"/>
                              <a:cs typeface="Cambria Math" panose="02040503050406030204" charset="0"/>
                            </a:rPr>
                            <m:t>10</m:t>
                          </m:r>
                        </m:e>
                        <m:sup>
                          <m:r>
                            <a:rPr lang="en-US" altLang="zh-CN" i="1">
                              <a:latin typeface="Cambria Math" panose="02040503050406030204" charset="0"/>
                              <a:ea typeface="MS Mincho" panose="02020609040205080304" charset="-128"/>
                              <a:cs typeface="Cambria Math" panose="02040503050406030204" charset="0"/>
                            </a:rPr>
                            <m:t>5</m:t>
                          </m:r>
                        </m:sup>
                      </m:sSup>
                    </m:oMath>
                  </m:oMathPara>
                </a14:m>
                <a:endParaRPr lang="en-US" altLang="zh-CN" i="1">
                  <a:latin typeface="仿宋" panose="02010609060101010101" charset="-122"/>
                  <a:ea typeface="仿宋" panose="02010609060101010101" charset="-122"/>
                  <a:cs typeface="仿宋" panose="02010609060101010101" charset="-122"/>
                </a:endParaRPr>
              </a:p>
              <a:p>
                <a:endParaRPr lang="zh-CN" altLang="en-US" b="1">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暴力怎么打？</a:t>
                </a:r>
                <a:endParaRPr lang="zh-CN" altLang="en-US" b="1">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我们发现我们可以在有向无环图上</a:t>
                </a:r>
                <a:r>
                  <a:rPr lang="en-US" altLang="zh-CN">
                    <a:latin typeface="仿宋" panose="02010609060101010101" charset="-122"/>
                    <a:ea typeface="仿宋" panose="02010609060101010101" charset="-122"/>
                    <a:cs typeface="仿宋" panose="02010609060101010101" charset="-122"/>
                  </a:rPr>
                  <a:t> dp</a:t>
                </a:r>
                <a:r>
                  <a:rPr lang="zh-CN" altLang="en-US">
                    <a:latin typeface="仿宋" panose="02010609060101010101" charset="-122"/>
                    <a:ea typeface="仿宋" panose="02010609060101010101" charset="-122"/>
                    <a:cs typeface="仿宋" panose="02010609060101010101" charset="-122"/>
                  </a:rPr>
                  <a:t>，因为所有的边都是从小点连向大点，所以我们不用额外跑一遍拓扑排序，直接从此次聚会终点枚举到</a:t>
                </a:r>
                <a:r>
                  <a:rPr lang="en-US" altLang="zh-CN">
                    <a:latin typeface="仿宋" panose="02010609060101010101" charset="-122"/>
                    <a:ea typeface="仿宋" panose="02010609060101010101" charset="-122"/>
                    <a:cs typeface="仿宋" panose="02010609060101010101" charset="-122"/>
                  </a:rPr>
                  <a:t> 1</a:t>
                </a:r>
                <a:r>
                  <a:rPr lang="zh-CN" altLang="en-US">
                    <a:latin typeface="仿宋" panose="02010609060101010101" charset="-122"/>
                    <a:ea typeface="仿宋" panose="02010609060101010101" charset="-122"/>
                    <a:cs typeface="仿宋" panose="02010609060101010101" charset="-122"/>
                  </a:rPr>
                  <a:t>，然后遍历它们的反边，令一条边的起点为</a:t>
                </a:r>
                <a:r>
                  <a:rPr lang="en-US" altLang="zh-CN">
                    <a:latin typeface="仿宋" panose="02010609060101010101" charset="-122"/>
                    <a:ea typeface="仿宋" panose="02010609060101010101" charset="-122"/>
                    <a:cs typeface="仿宋" panose="02010609060101010101" charset="-122"/>
                  </a:rPr>
                  <a:t> u</a:t>
                </a:r>
                <a:r>
                  <a:rPr lang="zh-CN" altLang="en-US">
                    <a:latin typeface="仿宋" panose="02010609060101010101" charset="-122"/>
                    <a:ea typeface="仿宋" panose="02010609060101010101" charset="-122"/>
                    <a:cs typeface="仿宋" panose="02010609060101010101" charset="-122"/>
                  </a:rPr>
                  <a:t>，终点为</a:t>
                </a:r>
                <a:r>
                  <a:rPr lang="en-US" altLang="zh-CN">
                    <a:latin typeface="仿宋" panose="02010609060101010101" charset="-122"/>
                    <a:ea typeface="仿宋" panose="02010609060101010101" charset="-122"/>
                    <a:cs typeface="仿宋" panose="02010609060101010101" charset="-122"/>
                  </a:rPr>
                  <a:t> v</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dp[i] </a:t>
                </a:r>
                <a:r>
                  <a:rPr lang="zh-CN" altLang="en-US">
                    <a:latin typeface="仿宋" panose="02010609060101010101" charset="-122"/>
                    <a:ea typeface="仿宋" panose="02010609060101010101" charset="-122"/>
                    <a:cs typeface="仿宋" panose="02010609060101010101" charset="-122"/>
                  </a:rPr>
                  <a:t>表示</a:t>
                </a:r>
                <a:r>
                  <a:rPr lang="en-US" altLang="zh-CN">
                    <a:latin typeface="仿宋" panose="02010609060101010101" charset="-122"/>
                    <a:ea typeface="仿宋" panose="02010609060101010101" charset="-122"/>
                    <a:cs typeface="仿宋" panose="02010609060101010101" charset="-122"/>
                  </a:rPr>
                  <a:t> i </a:t>
                </a:r>
                <a:r>
                  <a:rPr lang="zh-CN" altLang="en-US">
                    <a:latin typeface="仿宋" panose="02010609060101010101" charset="-122"/>
                    <a:ea typeface="仿宋" panose="02010609060101010101" charset="-122"/>
                    <a:cs typeface="仿宋" panose="02010609060101010101" charset="-122"/>
                  </a:rPr>
                  <a:t>到这次聚会终点的最大距离。令</a:t>
                </a:r>
                <a:r>
                  <a:rPr lang="en-US" altLang="zh-CN">
                    <a:latin typeface="仿宋" panose="02010609060101010101" charset="-122"/>
                    <a:ea typeface="仿宋" panose="02010609060101010101" charset="-122"/>
                    <a:cs typeface="仿宋" panose="02010609060101010101" charset="-122"/>
                  </a:rPr>
                  <a:t>dp[</a:t>
                </a:r>
                <a:r>
                  <a:rPr lang="zh-CN" altLang="en-US">
                    <a:latin typeface="仿宋" panose="02010609060101010101" charset="-122"/>
                    <a:ea typeface="仿宋" panose="02010609060101010101" charset="-122"/>
                    <a:cs typeface="仿宋" panose="02010609060101010101" charset="-122"/>
                  </a:rPr>
                  <a:t>终点</a:t>
                </a:r>
                <a:r>
                  <a:rPr lang="en-US" altLang="zh-CN">
                    <a:latin typeface="仿宋" panose="02010609060101010101" charset="-122"/>
                    <a:ea typeface="仿宋" panose="02010609060101010101" charset="-122"/>
                    <a:cs typeface="仿宋" panose="02010609060101010101" charset="-122"/>
                  </a:rPr>
                  <a:t>]=0</a:t>
                </a:r>
                <a:r>
                  <a:rPr lang="zh-CN" altLang="en-US">
                    <a:latin typeface="仿宋" panose="02010609060101010101" charset="-122"/>
                    <a:ea typeface="仿宋" panose="02010609060101010101" charset="-122"/>
                    <a:cs typeface="仿宋" panose="02010609060101010101" charset="-122"/>
                  </a:rPr>
                  <a:t>，然后对于每次遍历反边显然有转移</a:t>
                </a:r>
                <a:r>
                  <a:rPr lang="en-US" altLang="zh-CN">
                    <a:latin typeface="仿宋" panose="02010609060101010101" charset="-122"/>
                    <a:ea typeface="仿宋" panose="02010609060101010101" charset="-122"/>
                    <a:cs typeface="仿宋" panose="02010609060101010101" charset="-122"/>
                  </a:rPr>
                  <a:t> dp[v]=max(dp[v],dp[u]+1)</a:t>
                </a:r>
                <a:r>
                  <a:rPr lang="zh-CN" altLang="en-US">
                    <a:latin typeface="仿宋" panose="02010609060101010101" charset="-122"/>
                    <a:ea typeface="仿宋" panose="02010609060101010101" charset="-122"/>
                    <a:cs typeface="仿宋" panose="02010609060101010101" charset="-122"/>
                  </a:rPr>
                  <a:t>。每次</a:t>
                </a:r>
                <a:r>
                  <a:rPr lang="en-US" altLang="zh-CN">
                    <a:latin typeface="仿宋" panose="02010609060101010101" charset="-122"/>
                    <a:ea typeface="仿宋" panose="02010609060101010101" charset="-122"/>
                    <a:cs typeface="仿宋" panose="02010609060101010101" charset="-122"/>
                  </a:rPr>
                  <a:t> dp </a:t>
                </a:r>
                <a:r>
                  <a:rPr lang="zh-CN" altLang="en-US">
                    <a:latin typeface="仿宋" panose="02010609060101010101" charset="-122"/>
                    <a:ea typeface="仿宋" panose="02010609060101010101" charset="-122"/>
                    <a:cs typeface="仿宋" panose="02010609060101010101" charset="-122"/>
                  </a:rPr>
                  <a:t>时间复杂度为</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𝑂</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𝑛</m:t>
                    </m:r>
                    <m:r>
                      <a:rPr lang="en-US" altLang="zh-CN" i="1">
                        <a:latin typeface="Cambria Math" panose="02040503050406030204" charset="0"/>
                        <a:ea typeface="MS Mincho" panose="02020609040205080304" charset="-128"/>
                        <a:cs typeface="Cambria Math" panose="02040503050406030204" charset="0"/>
                      </a:rPr>
                      <m:t>)</m:t>
                    </m:r>
                  </m:oMath>
                </a14:m>
                <a:r>
                  <a:rPr lang="zh-CN" altLang="en-US">
                    <a:latin typeface="仿宋" panose="02010609060101010101" charset="-122"/>
                    <a:ea typeface="仿宋" panose="02010609060101010101" charset="-122"/>
                    <a:cs typeface="仿宋" panose="02010609060101010101" charset="-122"/>
                  </a:rPr>
                  <a:t>，一共</a:t>
                </a:r>
                <a:r>
                  <a:rPr lang="en-US" altLang="zh-CN">
                    <a:latin typeface="仿宋" panose="02010609060101010101" charset="-122"/>
                    <a:ea typeface="仿宋" panose="02010609060101010101" charset="-122"/>
                    <a:cs typeface="仿宋" panose="02010609060101010101" charset="-122"/>
                  </a:rPr>
                  <a:t> Q </a:t>
                </a:r>
                <a:r>
                  <a:rPr lang="zh-CN" altLang="en-US">
                    <a:latin typeface="仿宋" panose="02010609060101010101" charset="-122"/>
                    <a:ea typeface="仿宋" panose="02010609060101010101" charset="-122"/>
                    <a:cs typeface="仿宋" panose="02010609060101010101" charset="-122"/>
                  </a:rPr>
                  <a:t>次，所以时间复杂度为</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𝑂</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𝑛𝑞</m:t>
                    </m:r>
                    <m:r>
                      <a:rPr lang="en-US" altLang="zh-CN" i="1">
                        <a:latin typeface="Cambria Math" panose="02040503050406030204" charset="0"/>
                        <a:ea typeface="MS Mincho" panose="02020609040205080304" charset="-128"/>
                        <a:cs typeface="Cambria Math" panose="02040503050406030204" charset="0"/>
                      </a:rPr>
                      <m:t>)</m:t>
                    </m:r>
                  </m:oMath>
                </a14:m>
                <a:r>
                  <a:rPr lang="zh-CN" altLang="en-US">
                    <a:latin typeface="仿宋" panose="02010609060101010101" charset="-122"/>
                    <a:ea typeface="仿宋" panose="02010609060101010101" charset="-122"/>
                    <a:cs typeface="仿宋" panose="02010609060101010101" charset="-122"/>
                  </a:rPr>
                  <a:t>，显然不能通过。</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或者我们可以预处理出对于一个点所有点离它的距离，最后取个</a:t>
                </a:r>
                <a:r>
                  <a:rPr lang="en-US" altLang="zh-CN">
                    <a:latin typeface="仿宋" panose="02010609060101010101" charset="-122"/>
                    <a:ea typeface="仿宋" panose="02010609060101010101" charset="-122"/>
                    <a:cs typeface="仿宋" panose="02010609060101010101" charset="-122"/>
                  </a:rPr>
                  <a:t>max</a:t>
                </a:r>
                <a:r>
                  <a:rPr lang="zh-CN" altLang="en-US">
                    <a:latin typeface="仿宋" panose="02010609060101010101" charset="-122"/>
                    <a:ea typeface="仿宋" panose="02010609060101010101" charset="-122"/>
                    <a:cs typeface="仿宋" panose="02010609060101010101" charset="-122"/>
                  </a:rPr>
                  <a:t>即可，不过这样复杂度也是平方级别的。</a:t>
                </a:r>
                <a:endParaRPr lang="zh-CN" altLang="en-US">
                  <a:latin typeface="仿宋" panose="02010609060101010101" charset="-122"/>
                  <a:ea typeface="仿宋" panose="02010609060101010101" charset="-122"/>
                  <a:cs typeface="仿宋"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12090" y="1030605"/>
                <a:ext cx="11767185" cy="4785360"/>
              </a:xfrm>
              <a:prstGeom prst="rect">
                <a:avLst/>
              </a:prstGeom>
              <a:blipFill rotWithShape="1">
                <a:blip r:embed="rId1"/>
                <a:stretch>
                  <a:fillRect r="-826"/>
                </a:stretch>
              </a:blipFill>
            </p:spPr>
            <p:txBody>
              <a:bodyPr/>
              <a:lstStyle/>
              <a:p>
                <a:r>
                  <a:rPr lang="zh-CN" altLang="en-US">
                    <a:noFill/>
                  </a:rPr>
                  <a:t> </a:t>
                </a:r>
              </a:p>
            </p:txBody>
          </p:sp>
        </mc:Fallback>
      </mc:AlternateContent>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7" name="文本框 6"/>
              <p:cNvSpPr txBox="1"/>
              <p:nvPr/>
            </p:nvSpPr>
            <p:spPr>
              <a:xfrm>
                <a:off x="341630" y="1121410"/>
                <a:ext cx="11446510" cy="2379980"/>
              </a:xfrm>
              <a:prstGeom prst="rect">
                <a:avLst/>
              </a:prstGeom>
              <a:noFill/>
            </p:spPr>
            <p:txBody>
              <a:bodyPr wrap="square" rtlCol="0">
                <a:spAutoFit/>
              </a:bodyPr>
              <a:p>
                <a:r>
                  <a:rPr lang="zh-CN" altLang="en-US">
                    <a:latin typeface="仿宋" panose="02010609060101010101" charset="-122"/>
                    <a:ea typeface="仿宋" panose="02010609060101010101" charset="-122"/>
                    <a:cs typeface="仿宋" panose="02010609060101010101" charset="-122"/>
                  </a:rPr>
                  <a:t>现在两种暴力方法各有千秋，我们观察到</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nary>
                      <m:naryPr>
                        <m:chr m:val="∑"/>
                        <m:limLoc m:val="undOvr"/>
                        <m:ctrlPr>
                          <a:rPr lang="en-US" altLang="zh-CN" i="1">
                            <a:latin typeface="Cambria Math" panose="02040503050406030204" charset="0"/>
                            <a:ea typeface="仿宋" panose="02010609060101010101" charset="-122"/>
                            <a:cs typeface="Cambria Math" panose="02040503050406030204" charset="0"/>
                          </a:rPr>
                        </m:ctrlPr>
                      </m:naryPr>
                      <m:sub>
                        <m:r>
                          <a:rPr lang="en-US" altLang="zh-CN" i="1">
                            <a:latin typeface="Cambria Math" panose="02040503050406030204" charset="0"/>
                            <a:ea typeface="仿宋" panose="02010609060101010101" charset="-122"/>
                            <a:cs typeface="Cambria Math" panose="02040503050406030204" charset="0"/>
                          </a:rPr>
                          <m:t>𝑖</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MS Mincho" panose="02020609040205080304" charset="-128"/>
                            <a:cs typeface="Cambria Math" panose="02040503050406030204" charset="0"/>
                          </a:rPr>
                          <m:t>1</m:t>
                        </m:r>
                      </m:sub>
                      <m:sup>
                        <m:r>
                          <a:rPr lang="en-US" altLang="zh-CN" i="1">
                            <a:latin typeface="Cambria Math" panose="02040503050406030204" charset="0"/>
                            <a:ea typeface="仿宋" panose="02010609060101010101" charset="-122"/>
                            <a:cs typeface="Cambria Math" panose="02040503050406030204" charset="0"/>
                          </a:rPr>
                          <m:t>𝑄</m:t>
                        </m:r>
                      </m:sup>
                      <m:e>
                        <m:sSub>
                          <m:sSubPr>
                            <m:ctrlPr>
                              <a:rPr lang="en-US" altLang="zh-CN" i="1">
                                <a:latin typeface="Cambria Math" panose="02040503050406030204" charset="0"/>
                                <a:ea typeface="仿宋" panose="02010609060101010101" charset="-122"/>
                                <a:cs typeface="Cambria Math" panose="02040503050406030204" charset="0"/>
                              </a:rPr>
                            </m:ctrlPr>
                          </m:sSubPr>
                          <m:e>
                            <m:r>
                              <a:rPr lang="en-US" altLang="zh-CN" i="1">
                                <a:latin typeface="Cambria Math" panose="02040503050406030204" charset="0"/>
                                <a:ea typeface="仿宋" panose="02010609060101010101" charset="-122"/>
                                <a:cs typeface="Cambria Math" panose="02040503050406030204" charset="0"/>
                              </a:rPr>
                              <m:t>𝑌</m:t>
                            </m:r>
                          </m:e>
                          <m:sub>
                            <m:r>
                              <a:rPr lang="en-US" altLang="zh-CN" i="1">
                                <a:latin typeface="Cambria Math" panose="02040503050406030204" charset="0"/>
                                <a:ea typeface="仿宋" panose="02010609060101010101" charset="-122"/>
                                <a:cs typeface="Cambria Math" panose="02040503050406030204" charset="0"/>
                              </a:rPr>
                              <m:t>𝑖</m:t>
                            </m:r>
                          </m:sub>
                        </m:sSub>
                      </m:e>
                    </m:nary>
                    <m:r>
                      <a:rPr lang="en-US" altLang="zh-CN" i="1">
                        <a:latin typeface="Cambria Math" panose="02040503050406030204" charset="0"/>
                        <a:ea typeface="MS Mincho" panose="02020609040205080304" charset="-128"/>
                        <a:cs typeface="Cambria Math" panose="02040503050406030204" charset="0"/>
                      </a:rPr>
                      <m:t>≤</m:t>
                    </m:r>
                    <m:sSup>
                      <m:sSupPr>
                        <m:ctrlPr>
                          <a:rPr lang="en-US" altLang="zh-CN" i="1">
                            <a:latin typeface="Cambria Math" panose="02040503050406030204" charset="0"/>
                            <a:ea typeface="仿宋" panose="02010609060101010101" charset="-122"/>
                            <a:cs typeface="Cambria Math" panose="02040503050406030204" charset="0"/>
                          </a:rPr>
                        </m:ctrlPr>
                      </m:sSupPr>
                      <m:e>
                        <m:r>
                          <a:rPr lang="en-US" altLang="zh-CN" i="1">
                            <a:latin typeface="Cambria Math" panose="02040503050406030204" charset="0"/>
                            <a:ea typeface="MS Mincho" panose="02020609040205080304" charset="-128"/>
                            <a:cs typeface="Cambria Math" panose="02040503050406030204" charset="0"/>
                          </a:rPr>
                          <m:t>10</m:t>
                        </m:r>
                      </m:e>
                      <m:sup>
                        <m:r>
                          <a:rPr lang="en-US" altLang="zh-CN" i="1">
                            <a:latin typeface="Cambria Math" panose="02040503050406030204" charset="0"/>
                            <a:ea typeface="MS Mincho" panose="02020609040205080304" charset="-128"/>
                            <a:cs typeface="Cambria Math" panose="02040503050406030204" charset="0"/>
                          </a:rPr>
                          <m:t>5</m:t>
                        </m:r>
                      </m:sup>
                    </m:sSup>
                  </m:oMath>
                </a14:m>
                <a:r>
                  <a:rPr lang="zh-CN" altLang="en-US">
                    <a:latin typeface="仿宋" panose="02010609060101010101" charset="-122"/>
                    <a:ea typeface="仿宋" panose="02010609060101010101" charset="-122"/>
                    <a:cs typeface="仿宋" panose="02010609060101010101" charset="-122"/>
                  </a:rPr>
                  <a:t>，说明一个事：这个量与</a:t>
                </a:r>
                <a:r>
                  <a:rPr lang="en-US" altLang="zh-CN">
                    <a:latin typeface="仿宋" panose="02010609060101010101" charset="-122"/>
                    <a:ea typeface="仿宋" panose="02010609060101010101" charset="-122"/>
                    <a:cs typeface="仿宋" panose="02010609060101010101" charset="-122"/>
                  </a:rPr>
                  <a:t> n </a:t>
                </a:r>
                <a:r>
                  <a:rPr lang="zh-CN" altLang="en-US">
                    <a:latin typeface="仿宋" panose="02010609060101010101" charset="-122"/>
                    <a:ea typeface="仿宋" panose="02010609060101010101" charset="-122"/>
                    <a:cs typeface="仿宋" panose="02010609060101010101" charset="-122"/>
                  </a:rPr>
                  <a:t>同阶。这种情况有三种办法：</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1. </a:t>
                </a:r>
                <a:r>
                  <a:rPr lang="zh-CN" altLang="en-US">
                    <a:latin typeface="仿宋" panose="02010609060101010101" charset="-122"/>
                    <a:ea typeface="仿宋" panose="02010609060101010101" charset="-122"/>
                    <a:cs typeface="仿宋" panose="02010609060101010101" charset="-122"/>
                  </a:rPr>
                  <a:t>如果是在树上，可以考虑虚树。</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2.</a:t>
                </a:r>
                <a:r>
                  <a:rPr lang="zh-CN" altLang="en-US">
                    <a:latin typeface="仿宋" panose="02010609060101010101" charset="-122"/>
                    <a:ea typeface="仿宋" panose="02010609060101010101" charset="-122"/>
                    <a:cs typeface="仿宋" panose="02010609060101010101" charset="-122"/>
                  </a:rPr>
                  <a:t>如果这个量只有</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种取值，考虑预处理解决。</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en-US" altLang="zh-CN">
                    <a:solidFill>
                      <a:srgbClr val="FF0000"/>
                    </a:solidFill>
                    <a:latin typeface="仿宋" panose="02010609060101010101" charset="-122"/>
                    <a:ea typeface="仿宋" panose="02010609060101010101" charset="-122"/>
                    <a:cs typeface="仿宋" panose="02010609060101010101" charset="-122"/>
                  </a:rPr>
                  <a:t>3.</a:t>
                </a:r>
                <a:r>
                  <a:rPr lang="zh-CN" altLang="en-US">
                    <a:solidFill>
                      <a:srgbClr val="FF0000"/>
                    </a:solidFill>
                    <a:latin typeface="仿宋" panose="02010609060101010101" charset="-122"/>
                    <a:ea typeface="仿宋" panose="02010609060101010101" charset="-122"/>
                    <a:cs typeface="仿宋" panose="02010609060101010101" charset="-122"/>
                  </a:rPr>
                  <a:t>这个量</a:t>
                </a:r>
                <a14:m>
                  <m:oMath xmlns:m="http://schemas.openxmlformats.org/officeDocument/2006/math">
                    <m:r>
                      <a:rPr lang="en-US" altLang="zh-CN" i="1">
                        <a:solidFill>
                          <a:srgbClr val="FF0000"/>
                        </a:solidFill>
                        <a:latin typeface="Cambria Math" panose="02040503050406030204" charset="0"/>
                        <a:ea typeface="MS Mincho" panose="02020609040205080304" charset="-128"/>
                        <a:cs typeface="Cambria Math" panose="02040503050406030204" charset="0"/>
                      </a:rPr>
                      <m:t>&gt;</m:t>
                    </m:r>
                    <m:rad>
                      <m:radPr>
                        <m:degHide m:val="on"/>
                        <m:ctrlPr>
                          <a:rPr lang="en-US" altLang="zh-CN" i="1">
                            <a:solidFill>
                              <a:srgbClr val="FF0000"/>
                            </a:solidFill>
                            <a:latin typeface="Cambria Math" panose="02040503050406030204" charset="0"/>
                            <a:ea typeface="仿宋" panose="02010609060101010101" charset="-122"/>
                            <a:cs typeface="Cambria Math" panose="02040503050406030204" charset="0"/>
                          </a:rPr>
                        </m:ctrlPr>
                      </m:radPr>
                      <m:deg/>
                      <m:e>
                        <m:r>
                          <a:rPr lang="en-US" altLang="zh-CN" i="1">
                            <a:solidFill>
                              <a:srgbClr val="FF0000"/>
                            </a:solidFill>
                            <a:latin typeface="Cambria Math" panose="02040503050406030204" charset="0"/>
                            <a:ea typeface="仿宋" panose="02010609060101010101" charset="-122"/>
                            <a:cs typeface="Cambria Math" panose="02040503050406030204" charset="0"/>
                          </a:rPr>
                          <m:t>𝑛</m:t>
                        </m:r>
                      </m:e>
                    </m:rad>
                  </m:oMath>
                </a14:m>
                <a:r>
                  <a:rPr lang="en-US" altLang="zh-CN">
                    <a:solidFill>
                      <a:srgbClr val="FF0000"/>
                    </a:solidFill>
                    <a:latin typeface="仿宋" panose="02010609060101010101" charset="-122"/>
                    <a:ea typeface="仿宋" panose="02010609060101010101" charset="-122"/>
                    <a:cs typeface="仿宋" panose="02010609060101010101" charset="-122"/>
                  </a:rPr>
                  <a:t> </a:t>
                </a:r>
                <a:r>
                  <a:rPr lang="zh-CN" altLang="en-US">
                    <a:solidFill>
                      <a:srgbClr val="FF0000"/>
                    </a:solidFill>
                    <a:latin typeface="仿宋" panose="02010609060101010101" charset="-122"/>
                    <a:ea typeface="仿宋" panose="02010609060101010101" charset="-122"/>
                    <a:cs typeface="仿宋" panose="02010609060101010101" charset="-122"/>
                  </a:rPr>
                  <a:t>的最多只有</a:t>
                </a:r>
                <a:r>
                  <a:rPr lang="en-US" altLang="zh-CN">
                    <a:solidFill>
                      <a:srgbClr val="FF0000"/>
                    </a:solidFill>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i="1">
                            <a:solidFill>
                              <a:srgbClr val="FF0000"/>
                            </a:solidFill>
                            <a:latin typeface="Cambria Math" panose="02040503050406030204" charset="0"/>
                            <a:ea typeface="仿宋" panose="02010609060101010101" charset="-122"/>
                            <a:cs typeface="Cambria Math" panose="02040503050406030204" charset="0"/>
                          </a:rPr>
                        </m:ctrlPr>
                      </m:radPr>
                      <m:deg/>
                      <m:e>
                        <m:r>
                          <a:rPr lang="en-US" altLang="zh-CN" i="1">
                            <a:solidFill>
                              <a:srgbClr val="FF0000"/>
                            </a:solidFill>
                            <a:latin typeface="Cambria Math" panose="02040503050406030204" charset="0"/>
                            <a:ea typeface="仿宋" panose="02010609060101010101" charset="-122"/>
                            <a:cs typeface="Cambria Math" panose="02040503050406030204" charset="0"/>
                          </a:rPr>
                          <m:t>𝑛</m:t>
                        </m:r>
                      </m:e>
                    </m:rad>
                  </m:oMath>
                </a14:m>
                <a:r>
                  <a:rPr lang="en-US" altLang="zh-CN">
                    <a:solidFill>
                      <a:srgbClr val="FF0000"/>
                    </a:solidFill>
                    <a:latin typeface="仿宋" panose="02010609060101010101" charset="-122"/>
                    <a:ea typeface="仿宋" panose="02010609060101010101" charset="-122"/>
                    <a:cs typeface="仿宋" panose="02010609060101010101" charset="-122"/>
                  </a:rPr>
                  <a:t> </a:t>
                </a:r>
                <a:r>
                  <a:rPr lang="zh-CN" altLang="en-US">
                    <a:solidFill>
                      <a:srgbClr val="FF0000"/>
                    </a:solidFill>
                    <a:latin typeface="仿宋" panose="02010609060101010101" charset="-122"/>
                    <a:ea typeface="仿宋" panose="02010609060101010101" charset="-122"/>
                    <a:cs typeface="仿宋" panose="02010609060101010101" charset="-122"/>
                  </a:rPr>
                  <a:t>个，通常此时可以暴力。然后对于剩余</a:t>
                </a:r>
                <a:r>
                  <a:rPr lang="en-US" altLang="zh-CN">
                    <a:solidFill>
                      <a:srgbClr val="FF0000"/>
                    </a:solidFill>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solidFill>
                          <a:srgbClr val="FF0000"/>
                        </a:solidFill>
                        <a:latin typeface="Cambria Math" panose="02040503050406030204" charset="0"/>
                        <a:ea typeface="MS Mincho" panose="02020609040205080304" charset="-128"/>
                        <a:cs typeface="Cambria Math" panose="02040503050406030204" charset="0"/>
                      </a:rPr>
                      <m:t>≤</m:t>
                    </m:r>
                    <m:rad>
                      <m:radPr>
                        <m:degHide m:val="on"/>
                        <m:ctrlPr>
                          <a:rPr lang="en-US" altLang="zh-CN" i="1">
                            <a:solidFill>
                              <a:srgbClr val="FF0000"/>
                            </a:solidFill>
                            <a:latin typeface="Cambria Math" panose="02040503050406030204" charset="0"/>
                            <a:ea typeface="仿宋" panose="02010609060101010101" charset="-122"/>
                            <a:cs typeface="Cambria Math" panose="02040503050406030204" charset="0"/>
                          </a:rPr>
                        </m:ctrlPr>
                      </m:radPr>
                      <m:deg/>
                      <m:e>
                        <m:r>
                          <a:rPr lang="en-US" altLang="zh-CN" i="1">
                            <a:solidFill>
                              <a:srgbClr val="FF0000"/>
                            </a:solidFill>
                            <a:latin typeface="Cambria Math" panose="02040503050406030204" charset="0"/>
                            <a:ea typeface="仿宋" panose="02010609060101010101" charset="-122"/>
                            <a:cs typeface="Cambria Math" panose="02040503050406030204" charset="0"/>
                          </a:rPr>
                          <m:t>𝑛</m:t>
                        </m:r>
                      </m:e>
                    </m:rad>
                  </m:oMath>
                </a14:m>
                <a:r>
                  <a:rPr lang="en-US" altLang="zh-CN">
                    <a:solidFill>
                      <a:srgbClr val="FF0000"/>
                    </a:solidFill>
                    <a:latin typeface="仿宋" panose="02010609060101010101" charset="-122"/>
                    <a:ea typeface="仿宋" panose="02010609060101010101" charset="-122"/>
                    <a:cs typeface="仿宋" panose="02010609060101010101" charset="-122"/>
                  </a:rPr>
                  <a:t> </a:t>
                </a:r>
                <a:r>
                  <a:rPr lang="zh-CN" altLang="en-US">
                    <a:solidFill>
                      <a:srgbClr val="FF0000"/>
                    </a:solidFill>
                    <a:latin typeface="仿宋" panose="02010609060101010101" charset="-122"/>
                    <a:ea typeface="仿宋" panose="02010609060101010101" charset="-122"/>
                    <a:cs typeface="仿宋" panose="02010609060101010101" charset="-122"/>
                  </a:rPr>
                  <a:t>的预处理即可。（根号分治常用办法）</a:t>
                </a:r>
                <a:endParaRPr lang="zh-CN" altLang="en-US">
                  <a:solidFill>
                    <a:srgbClr val="FF0000"/>
                  </a:solidFill>
                  <a:latin typeface="仿宋" panose="02010609060101010101" charset="-122"/>
                  <a:ea typeface="仿宋" panose="02010609060101010101" charset="-122"/>
                  <a:cs typeface="仿宋" panose="02010609060101010101"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341630" y="1121410"/>
                <a:ext cx="11446510" cy="2379980"/>
              </a:xfrm>
              <a:prstGeom prst="rect">
                <a:avLst/>
              </a:prstGeom>
              <a:blipFill rotWithShape="1">
                <a:blip r:embed="rId1"/>
                <a:stretch>
                  <a:fillRect r="-2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41630" y="4095115"/>
                <a:ext cx="11296015" cy="958850"/>
              </a:xfrm>
              <a:prstGeom prst="rect">
                <a:avLst/>
              </a:prstGeom>
              <a:noFill/>
            </p:spPr>
            <p:txBody>
              <a:bodyPr wrap="square" rtlCol="0">
                <a:spAutoFit/>
              </a:bodyPr>
              <a:p>
                <a:r>
                  <a:rPr lang="zh-CN" altLang="en-US">
                    <a:latin typeface="仿宋" panose="02010609060101010101" charset="-122"/>
                    <a:ea typeface="仿宋" panose="02010609060101010101" charset="-122"/>
                    <a:cs typeface="仿宋" panose="02010609060101010101" charset="-122"/>
                  </a:rPr>
                  <a:t>考虑根号分治，显然当</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i="1">
                            <a:latin typeface="Cambria Math" panose="02040503050406030204" charset="0"/>
                            <a:ea typeface="仿宋" panose="02010609060101010101" charset="-122"/>
                            <a:cs typeface="Cambria Math" panose="02040503050406030204" charset="0"/>
                          </a:rPr>
                        </m:ctrlPr>
                      </m:sSubPr>
                      <m:e>
                        <m:r>
                          <a:rPr lang="en-US" altLang="zh-CN" i="1">
                            <a:latin typeface="Cambria Math" panose="02040503050406030204" charset="0"/>
                            <a:ea typeface="仿宋" panose="02010609060101010101" charset="-122"/>
                            <a:cs typeface="Cambria Math" panose="02040503050406030204" charset="0"/>
                          </a:rPr>
                          <m:t>𝑌</m:t>
                        </m:r>
                      </m:e>
                      <m:sub>
                        <m:r>
                          <a:rPr lang="en-US" altLang="zh-CN" i="1">
                            <a:latin typeface="Cambria Math" panose="02040503050406030204" charset="0"/>
                            <a:ea typeface="仿宋" panose="02010609060101010101" charset="-122"/>
                            <a:cs typeface="Cambria Math" panose="02040503050406030204" charset="0"/>
                          </a:rPr>
                          <m:t>𝑖</m:t>
                        </m:r>
                      </m:sub>
                    </m:sSub>
                    <m:r>
                      <a:rPr lang="en-US" altLang="zh-CN" i="1">
                        <a:latin typeface="Cambria Math" panose="02040503050406030204" charset="0"/>
                        <a:ea typeface="MS Mincho" panose="02020609040205080304" charset="-128"/>
                        <a:cs typeface="Cambria Math" panose="02040503050406030204" charset="0"/>
                      </a:rPr>
                      <m:t>&gt;</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时，我们此时直接</a:t>
                </a:r>
                <a:r>
                  <a:rPr lang="en-US" altLang="zh-CN">
                    <a:latin typeface="仿宋" panose="02010609060101010101" charset="-122"/>
                    <a:ea typeface="仿宋" panose="02010609060101010101" charset="-122"/>
                    <a:cs typeface="仿宋" panose="02010609060101010101" charset="-122"/>
                  </a:rPr>
                  <a:t> dp </a:t>
                </a:r>
                <a:r>
                  <a:rPr lang="zh-CN" altLang="en-US">
                    <a:latin typeface="仿宋" panose="02010609060101010101" charset="-122"/>
                    <a:ea typeface="仿宋" panose="02010609060101010101" charset="-122"/>
                    <a:cs typeface="仿宋" panose="02010609060101010101" charset="-122"/>
                  </a:rPr>
                  <a:t>就好，总时间复杂度</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𝑂</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𝑛</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r>
                      <a:rPr lang="en-US" altLang="zh-CN" i="1">
                        <a:latin typeface="Cambria Math" panose="02040503050406030204" charset="0"/>
                        <a:ea typeface="MS Mincho" panose="02020609040205080304" charset="-128"/>
                        <a:cs typeface="Cambria Math" panose="02040503050406030204" charset="0"/>
                      </a:rPr>
                      <m:t>)</m:t>
                    </m:r>
                  </m:oMath>
                </a14:m>
                <a:r>
                  <a:rPr lang="zh-CN" altLang="en-US">
                    <a:latin typeface="仿宋" panose="02010609060101010101" charset="-122"/>
                    <a:ea typeface="仿宋" panose="02010609060101010101" charset="-122"/>
                    <a:cs typeface="仿宋" panose="02010609060101010101" charset="-122"/>
                  </a:rPr>
                  <a:t>。那当</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i="1">
                            <a:latin typeface="Cambria Math" panose="02040503050406030204" charset="0"/>
                            <a:ea typeface="仿宋" panose="02010609060101010101" charset="-122"/>
                            <a:cs typeface="Cambria Math" panose="02040503050406030204" charset="0"/>
                          </a:rPr>
                        </m:ctrlPr>
                      </m:sSubPr>
                      <m:e>
                        <m:r>
                          <a:rPr lang="en-US" altLang="zh-CN" i="1">
                            <a:latin typeface="Cambria Math" panose="02040503050406030204" charset="0"/>
                            <a:ea typeface="仿宋" panose="02010609060101010101" charset="-122"/>
                            <a:cs typeface="Cambria Math" panose="02040503050406030204" charset="0"/>
                          </a:rPr>
                          <m:t>𝑌</m:t>
                        </m:r>
                      </m:e>
                      <m:sub>
                        <m:r>
                          <a:rPr lang="en-US" altLang="zh-CN" i="1">
                            <a:latin typeface="Cambria Math" panose="02040503050406030204" charset="0"/>
                            <a:ea typeface="仿宋" panose="02010609060101010101" charset="-122"/>
                            <a:cs typeface="Cambria Math" panose="02040503050406030204" charset="0"/>
                          </a:rPr>
                          <m:t>𝑖</m:t>
                        </m:r>
                      </m:sub>
                    </m:sSub>
                    <m:r>
                      <a:rPr lang="en-US" altLang="zh-CN" i="1">
                        <a:latin typeface="Cambria Math" panose="02040503050406030204" charset="0"/>
                        <a:ea typeface="MS Mincho" panose="02020609040205080304" charset="-128"/>
                        <a:cs typeface="Cambria Math" panose="02040503050406030204" charset="0"/>
                      </a:rPr>
                      <m:t>≤</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时，我们就应该预处理了。因为此时</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i="1">
                            <a:latin typeface="Cambria Math" panose="02040503050406030204" charset="0"/>
                            <a:ea typeface="仿宋" panose="02010609060101010101" charset="-122"/>
                            <a:cs typeface="Cambria Math" panose="02040503050406030204" charset="0"/>
                          </a:rPr>
                        </m:ctrlPr>
                      </m:sSubPr>
                      <m:e>
                        <m:r>
                          <a:rPr lang="en-US" altLang="zh-CN" i="1">
                            <a:latin typeface="Cambria Math" panose="02040503050406030204" charset="0"/>
                            <a:ea typeface="仿宋" panose="02010609060101010101" charset="-122"/>
                            <a:cs typeface="Cambria Math" panose="02040503050406030204" charset="0"/>
                          </a:rPr>
                          <m:t>𝑌</m:t>
                        </m:r>
                      </m:e>
                      <m:sub>
                        <m:r>
                          <a:rPr lang="en-US" altLang="zh-CN" i="1">
                            <a:latin typeface="Cambria Math" panose="02040503050406030204" charset="0"/>
                            <a:ea typeface="仿宋" panose="02010609060101010101" charset="-122"/>
                            <a:cs typeface="Cambria Math" panose="02040503050406030204" charset="0"/>
                          </a:rPr>
                          <m:t>𝑖</m:t>
                        </m:r>
                      </m:sub>
                    </m:sSub>
                    <m:r>
                      <a:rPr lang="en-US" altLang="zh-CN" i="1">
                        <a:latin typeface="Cambria Math" panose="02040503050406030204" charset="0"/>
                        <a:ea typeface="MS Mincho" panose="02020609040205080304" charset="-128"/>
                        <a:cs typeface="Cambria Math" panose="02040503050406030204" charset="0"/>
                      </a:rPr>
                      <m:t>≤</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了，我们就只需要知道某个点离它前</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MS Mincho" panose="02020609040205080304" charset="-128"/>
                        <a:cs typeface="Cambria Math" panose="02040503050406030204" charset="0"/>
                      </a:rPr>
                      <m:t>1</m:t>
                    </m:r>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大的点就行了，因为此时必有一个点满足条件。那怎么在时间限制内预处理出来呢？</a:t>
                </a:r>
                <a:endParaRPr lang="en-US" altLang="zh-CN">
                  <a:latin typeface="仿宋" panose="02010609060101010101" charset="-122"/>
                  <a:ea typeface="仿宋" panose="02010609060101010101" charset="-122"/>
                  <a:cs typeface="仿宋" panose="02010609060101010101"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341630" y="4095115"/>
                <a:ext cx="11296015" cy="958850"/>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02-</a:t>
            </a:r>
            <a:r>
              <a:rPr lang="zh-CN" altLang="en-US" sz="1600" b="1" u="sng">
                <a:solidFill>
                  <a:schemeClr val="tx1"/>
                </a:solidFill>
              </a:rPr>
              <a:t>例题选讲</a:t>
            </a:r>
            <a:endParaRPr lang="zh-CN" altLang="en-US" sz="1600" b="1" u="sng">
              <a:solidFill>
                <a:schemeClr val="tx1"/>
              </a:solidFill>
            </a:endParaRPr>
          </a:p>
        </p:txBody>
      </p:sp>
      <p:sp>
        <p:nvSpPr>
          <p:cNvPr id="4" name="文本框 3"/>
          <p:cNvSpPr txBox="1"/>
          <p:nvPr/>
        </p:nvSpPr>
        <p:spPr>
          <a:xfrm>
            <a:off x="375920" y="1096010"/>
            <a:ext cx="11395710" cy="460375"/>
          </a:xfrm>
          <a:prstGeom prst="rect">
            <a:avLst/>
          </a:prstGeom>
          <a:noFill/>
        </p:spPr>
        <p:txBody>
          <a:bodyPr wrap="square" rtlCol="0">
            <a:spAutoFit/>
          </a:bodyPr>
          <a:p>
            <a:r>
              <a:rPr lang="zh-CN" altLang="en-US" sz="2400" b="1">
                <a:latin typeface="仿宋" panose="02010609060101010101" charset="-122"/>
                <a:ea typeface="仿宋" panose="02010609060101010101" charset="-122"/>
              </a:rPr>
              <a:t>答案是：运用归并排序的思想！</a:t>
            </a:r>
            <a:endParaRPr lang="zh-CN" altLang="en-US" sz="2400" b="1">
              <a:latin typeface="仿宋" panose="02010609060101010101" charset="-122"/>
              <a:ea typeface="仿宋" panose="02010609060101010101" charset="-122"/>
            </a:endParaRPr>
          </a:p>
        </p:txBody>
      </p:sp>
      <p:graphicFrame>
        <p:nvGraphicFramePr>
          <p:cNvPr id="8" name="对象 7">
            <a:hlinkClick r:id="" action="ppaction://ole?verb="/>
          </p:cNvPr>
          <p:cNvGraphicFramePr>
            <a:graphicFrameLocks noChangeAspect="1"/>
          </p:cNvGraphicFramePr>
          <p:nvPr/>
        </p:nvGraphicFramePr>
        <p:xfrm>
          <a:off x="711835" y="4196080"/>
          <a:ext cx="971550" cy="666750"/>
        </p:xfrm>
        <a:graphic>
          <a:graphicData uri="http://schemas.openxmlformats.org/presentationml/2006/ole">
            <mc:AlternateContent xmlns:mc="http://schemas.openxmlformats.org/markup-compatibility/2006">
              <mc:Choice xmlns:v="urn:schemas-microsoft-com:vml" Requires="v">
                <p:oleObj spid="_x0000_s1026" name="" showAsIcon="1" r:id="rId1" imgW="971550" imgH="666750" progId="Package">
                  <p:embed/>
                </p:oleObj>
              </mc:Choice>
              <mc:Fallback>
                <p:oleObj name="" showAsIcon="1" r:id="rId1" imgW="971550" imgH="666750" progId="Package">
                  <p:embed/>
                  <p:pic>
                    <p:nvPicPr>
                      <p:cNvPr id="0" name="图片 1025"/>
                      <p:cNvPicPr/>
                      <p:nvPr/>
                    </p:nvPicPr>
                    <p:blipFill>
                      <a:blip r:embed="rId2"/>
                      <a:stretch>
                        <a:fillRect/>
                      </a:stretch>
                    </p:blipFill>
                    <p:spPr>
                      <a:xfrm>
                        <a:off x="711835" y="4196080"/>
                        <a:ext cx="971550" cy="66675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9" name="文本框 8"/>
              <p:cNvSpPr txBox="1"/>
              <p:nvPr/>
            </p:nvSpPr>
            <p:spPr>
              <a:xfrm>
                <a:off x="595630" y="1791970"/>
                <a:ext cx="11490325" cy="1588135"/>
              </a:xfrm>
              <a:prstGeom prst="rect">
                <a:avLst/>
              </a:prstGeom>
              <a:noFill/>
            </p:spPr>
            <p:txBody>
              <a:bodyPr wrap="square" rtlCol="0">
                <a:spAutoFit/>
              </a:bodyPr>
              <a:p>
                <a:r>
                  <a:rPr lang="zh-CN" altLang="en-US">
                    <a:latin typeface="仿宋" panose="02010609060101010101" charset="-122"/>
                    <a:ea typeface="仿宋" panose="02010609060101010101" charset="-122"/>
                    <a:cs typeface="仿宋" panose="02010609060101010101" charset="-122"/>
                  </a:rPr>
                  <a:t>简单来说就是对于每一条运河，我们要用它的起点更新终点，就是将起点和终点进行一次归并，由于我们最多对每个点装入</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oMath>
                </a14:m>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个合法点，然后一共是</a:t>
                </a:r>
                <a:r>
                  <a:rPr lang="en-US" altLang="zh-CN">
                    <a:latin typeface="仿宋" panose="02010609060101010101" charset="-122"/>
                    <a:ea typeface="仿宋" panose="02010609060101010101" charset="-122"/>
                    <a:cs typeface="仿宋" panose="02010609060101010101" charset="-122"/>
                  </a:rPr>
                  <a:t> M </a:t>
                </a:r>
                <a:r>
                  <a:rPr lang="zh-CN" altLang="en-US">
                    <a:latin typeface="仿宋" panose="02010609060101010101" charset="-122"/>
                    <a:ea typeface="仿宋" panose="02010609060101010101" charset="-122"/>
                    <a:cs typeface="仿宋" panose="02010609060101010101" charset="-122"/>
                  </a:rPr>
                  <a:t>条运河，所以我们预处理的总时间复杂度即为</a:t>
                </a:r>
                <a:r>
                  <a:rPr lang="en-US" altLang="zh-CN">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i="1">
                        <a:latin typeface="Cambria Math" panose="02040503050406030204" charset="0"/>
                        <a:ea typeface="仿宋" panose="02010609060101010101" charset="-122"/>
                        <a:cs typeface="Cambria Math" panose="02040503050406030204" charset="0"/>
                      </a:rPr>
                      <m:t>𝑂</m:t>
                    </m:r>
                    <m:r>
                      <a:rPr lang="en-US" altLang="zh-CN" i="1">
                        <a:latin typeface="Cambria Math" panose="02040503050406030204" charset="0"/>
                        <a:ea typeface="MS Mincho" panose="02020609040205080304" charset="-128"/>
                        <a:cs typeface="Cambria Math" panose="02040503050406030204" charset="0"/>
                      </a:rPr>
                      <m:t>(</m:t>
                    </m:r>
                    <m:r>
                      <a:rPr lang="en-US" altLang="zh-CN" i="1">
                        <a:latin typeface="Cambria Math" panose="02040503050406030204" charset="0"/>
                        <a:ea typeface="仿宋" panose="02010609060101010101" charset="-122"/>
                        <a:cs typeface="Cambria Math" panose="02040503050406030204" charset="0"/>
                      </a:rPr>
                      <m:t>𝑀</m:t>
                    </m:r>
                    <m:rad>
                      <m:radPr>
                        <m:degHide m:val="on"/>
                        <m:ctrlPr>
                          <a:rPr lang="en-US" altLang="zh-CN" i="1">
                            <a:latin typeface="Cambria Math" panose="02040503050406030204" charset="0"/>
                            <a:ea typeface="仿宋" panose="02010609060101010101" charset="-122"/>
                            <a:cs typeface="Cambria Math" panose="02040503050406030204" charset="0"/>
                          </a:rPr>
                        </m:ctrlPr>
                      </m:radPr>
                      <m:deg/>
                      <m:e>
                        <m:r>
                          <a:rPr lang="en-US" altLang="zh-CN" i="1">
                            <a:latin typeface="Cambria Math" panose="02040503050406030204" charset="0"/>
                            <a:ea typeface="仿宋" panose="02010609060101010101" charset="-122"/>
                            <a:cs typeface="Cambria Math" panose="02040503050406030204" charset="0"/>
                          </a:rPr>
                          <m:t>𝑛</m:t>
                        </m:r>
                      </m:e>
                    </m:rad>
                    <m:r>
                      <a:rPr lang="en-US" altLang="zh-CN" i="1">
                        <a:latin typeface="Cambria Math" panose="02040503050406030204" charset="0"/>
                        <a:ea typeface="MS Mincho" panose="02020609040205080304" charset="-128"/>
                        <a:cs typeface="Cambria Math" panose="02040503050406030204" charset="0"/>
                      </a:rPr>
                      <m:t>)</m:t>
                    </m:r>
                  </m:oMath>
                </a14:m>
                <a:r>
                  <a:rPr lang="zh-CN" altLang="en-US">
                    <a:latin typeface="仿宋" panose="02010609060101010101" charset="-122"/>
                    <a:ea typeface="仿宋" panose="02010609060101010101" charset="-122"/>
                    <a:cs typeface="仿宋" panose="02010609060101010101" charset="-122"/>
                  </a:rPr>
                  <a:t>。具体实现见代码。</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zh-CN" altLang="en-US" sz="2400">
                    <a:solidFill>
                      <a:srgbClr val="FF0000"/>
                    </a:solidFill>
                    <a:latin typeface="仿宋" panose="02010609060101010101" charset="-122"/>
                    <a:ea typeface="仿宋" panose="02010609060101010101" charset="-122"/>
                    <a:cs typeface="仿宋" panose="02010609060101010101" charset="-122"/>
                  </a:rPr>
                  <a:t>归并排序很重要！！！</a:t>
                </a:r>
                <a:endParaRPr lang="zh-CN" altLang="en-US" sz="2400">
                  <a:solidFill>
                    <a:srgbClr val="FF0000"/>
                  </a:solidFill>
                  <a:latin typeface="仿宋" panose="02010609060101010101" charset="-122"/>
                  <a:ea typeface="仿宋" panose="02010609060101010101" charset="-122"/>
                  <a:cs typeface="仿宋" panose="02010609060101010101"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595630" y="1791970"/>
                <a:ext cx="11490325" cy="1588135"/>
              </a:xfrm>
              <a:prstGeom prst="rect">
                <a:avLst/>
              </a:prstGeom>
              <a:blipFill rotWithShape="1">
                <a:blip r:embed="rId3"/>
                <a:stretch>
                  <a:fillRect/>
                </a:stretch>
              </a:blipFill>
            </p:spPr>
            <p:txBody>
              <a:bodyPr/>
              <a:lstStyle/>
              <a:p>
                <a:r>
                  <a:rPr lang="zh-CN" altLang="en-US">
                    <a:noFill/>
                  </a:rPr>
                  <a:t> </a:t>
                </a:r>
              </a:p>
            </p:txBody>
          </p:sp>
        </mc:Fallback>
      </mc:AlternateContent>
    </p:spTree>
    <p:custDataLst>
      <p:tags r:id="rId4"/>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ctr"/>
            <a:r>
              <a:rPr lang="zh-CN" altLang="en-US"/>
              <a:t>总结</a:t>
            </a:r>
            <a:endParaRPr lang="zh-CN" altLang="en-US"/>
          </a:p>
        </p:txBody>
      </p:sp>
      <p:sp>
        <p:nvSpPr>
          <p:cNvPr id="5" name="文本框 4"/>
          <p:cNvSpPr txBox="1"/>
          <p:nvPr/>
        </p:nvSpPr>
        <p:spPr>
          <a:xfrm>
            <a:off x="316230" y="949960"/>
            <a:ext cx="11438255" cy="1814830"/>
          </a:xfrm>
          <a:prstGeom prst="rect">
            <a:avLst/>
          </a:prstGeom>
          <a:noFill/>
        </p:spPr>
        <p:txBody>
          <a:bodyPr wrap="square" rtlCol="0">
            <a:spAutoFit/>
          </a:bodyPr>
          <a:p>
            <a:r>
              <a:rPr lang="zh-CN" altLang="en-US" sz="2800">
                <a:latin typeface="华文彩云" panose="02010800040101010101" charset="-122"/>
                <a:ea typeface="华文彩云" panose="02010800040101010101" charset="-122"/>
              </a:rPr>
              <a:t>今天讲的都是一些本身算法简单的搭配根号分治的题，还讲了一些关于程序实现上的技巧，以及一些关于常数优化上的技巧，希望大家学会根号分治的平衡思想，在将来遇到复杂算法搭配根号分治的题目时，能够想起还有根号分治这个东西。</a:t>
            </a:r>
            <a:endParaRPr lang="zh-CN" altLang="en-US" sz="2800">
              <a:latin typeface="华文彩云" panose="02010800040101010101" charset="-122"/>
              <a:ea typeface="华文彩云" panose="02010800040101010101"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4562476" y="2821703"/>
            <a:ext cx="5448297" cy="928376"/>
          </a:xfrm>
        </p:spPr>
        <p:txBody>
          <a:bodyPr/>
          <a:lstStyle/>
          <a:p>
            <a:r>
              <a:rPr lang="zh-CN" altLang="en-US" dirty="0">
                <a:latin typeface="仿宋" panose="02010609060101010101" charset="-122"/>
                <a:ea typeface="仿宋" panose="02010609060101010101" charset="-122"/>
              </a:rPr>
              <a:t>根号分治思想</a:t>
            </a:r>
            <a:endParaRPr lang="zh-CN" altLang="en-US" dirty="0">
              <a:latin typeface="仿宋" panose="02010609060101010101" charset="-122"/>
              <a:ea typeface="仿宋" panose="02010609060101010101" charset="-122"/>
            </a:endParaRPr>
          </a:p>
        </p:txBody>
      </p:sp>
      <p:sp>
        <p:nvSpPr>
          <p:cNvPr id="2" name="文本框 1"/>
          <p:cNvSpPr txBox="1"/>
          <p:nvPr>
            <p:custDataLst>
              <p:tags r:id="rId2"/>
            </p:custDataLst>
          </p:nvPr>
        </p:nvSpPr>
        <p:spPr>
          <a:xfrm>
            <a:off x="2557780" y="2341646"/>
            <a:ext cx="1823720" cy="2035816"/>
          </a:xfrm>
          <a:prstGeom prst="rect">
            <a:avLst/>
          </a:prstGeom>
          <a:noFill/>
        </p:spPr>
        <p:txBody>
          <a:bodyPr wrap="square" rtlCol="0" anchor="ctr" anchorCtr="0">
            <a:normAutofit/>
          </a:bodyPr>
          <a:lstStyle/>
          <a:p>
            <a:r>
              <a:rPr lang="en-US" altLang="zh-CN" sz="11500" dirty="0">
                <a:solidFill>
                  <a:schemeClr val="tx1">
                    <a:lumMod val="85000"/>
                    <a:lumOff val="15000"/>
                  </a:schemeClr>
                </a:solidFill>
                <a:uFillTx/>
                <a:latin typeface="仿宋" panose="02010609060101010101" charset="-122"/>
                <a:ea typeface="仿宋" panose="02010609060101010101" charset="-122"/>
              </a:rPr>
              <a:t>01</a:t>
            </a:r>
            <a:endParaRPr lang="en-US" altLang="zh-CN" sz="11500" dirty="0">
              <a:solidFill>
                <a:schemeClr val="tx1">
                  <a:lumMod val="85000"/>
                  <a:lumOff val="15000"/>
                </a:schemeClr>
              </a:solidFill>
              <a:uFillTx/>
              <a:latin typeface="仿宋" panose="02010609060101010101" charset="-122"/>
              <a:ea typeface="仿宋"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95000"/>
              </a:schemeClr>
            </a:gs>
            <a:gs pos="100000">
              <a:srgbClr val="B6C1BE"/>
            </a:gs>
          </a:gsLst>
          <a:lin ang="3600000" scaled="0"/>
        </a:gradFill>
        <a:effectLst/>
      </p:bgPr>
    </p:bg>
    <p:spTree>
      <p:nvGrpSpPr>
        <p:cNvPr id="1" name=""/>
        <p:cNvGrpSpPr/>
        <p:nvPr/>
      </p:nvGrpSpPr>
      <p:grpSpPr>
        <a:xfrm>
          <a:off x="0" y="0"/>
          <a:ext cx="0" cy="0"/>
          <a:chOff x="0" y="0"/>
          <a:chExt cx="0" cy="0"/>
        </a:xfrm>
      </p:grpSpPr>
      <p:sp>
        <p:nvSpPr>
          <p:cNvPr id="12" name="标题 11"/>
          <p:cNvSpPr>
            <a:spLocks noGrp="1"/>
          </p:cNvSpPr>
          <p:nvPr>
            <p:ph type="title"/>
            <p:custDataLst>
              <p:tags r:id="rId1"/>
            </p:custDataLst>
          </p:nvPr>
        </p:nvSpPr>
        <p:spPr>
          <a:xfrm>
            <a:off x="1132840" y="2310130"/>
            <a:ext cx="9298305" cy="1397635"/>
          </a:xfrm>
        </p:spPr>
        <p:txBody>
          <a:bodyPr>
            <a:noAutofit/>
          </a:bodyPr>
          <a:lstStyle/>
          <a:p>
            <a:r>
              <a:rPr lang="en-US" altLang="zh-CN" sz="5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仿宋" panose="02010609060101010101" charset="-122"/>
                <a:ea typeface="仿宋" panose="02010609060101010101" charset="-122"/>
              </a:rPr>
              <a:t>Thanks for listening</a:t>
            </a:r>
            <a:endParaRPr lang="en-US" altLang="zh-CN" sz="5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仿宋" panose="02010609060101010101" charset="-122"/>
              <a:ea typeface="仿宋" panose="02010609060101010101" charset="-122"/>
            </a:endParaRPr>
          </a:p>
        </p:txBody>
      </p:sp>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13715" y="167005"/>
            <a:ext cx="10458450" cy="4523105"/>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课件和题目放在</a:t>
            </a:r>
            <a:r>
              <a:rPr lang="en-US" altLang="zh-CN" sz="2400">
                <a:latin typeface="仿宋" panose="02010609060101010101" charset="-122"/>
                <a:ea typeface="仿宋" panose="02010609060101010101" charset="-122"/>
                <a:cs typeface="仿宋" panose="02010609060101010101" charset="-122"/>
              </a:rPr>
              <a:t> https://www.luogu.com.cn/team/36812 </a:t>
            </a:r>
            <a:r>
              <a:rPr lang="zh-CN" altLang="en-US" sz="2400">
                <a:latin typeface="仿宋" panose="02010609060101010101" charset="-122"/>
                <a:ea typeface="仿宋" panose="02010609060101010101" charset="-122"/>
                <a:cs typeface="仿宋" panose="02010609060101010101" charset="-122"/>
              </a:rPr>
              <a:t>的团队题单里面。</a:t>
            </a:r>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以下是题目提交处：</a:t>
            </a:r>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裸题一：洛谷</a:t>
            </a:r>
            <a:r>
              <a:rPr lang="zh-CN" altLang="en-US" sz="2400">
                <a:latin typeface="仿宋" panose="02010609060101010101" charset="-122"/>
                <a:ea typeface="仿宋" panose="02010609060101010101" charset="-122"/>
                <a:cs typeface="仿宋" panose="02010609060101010101" charset="-122"/>
                <a:sym typeface="+mn-ea"/>
              </a:rPr>
              <a:t>U215123</a:t>
            </a:r>
            <a:endParaRPr lang="zh-CN" altLang="en-US" sz="2400">
              <a:latin typeface="仿宋" panose="02010609060101010101" charset="-122"/>
              <a:ea typeface="仿宋" panose="02010609060101010101" charset="-122"/>
              <a:cs typeface="仿宋" panose="02010609060101010101" charset="-122"/>
              <a:sym typeface="+mn-ea"/>
            </a:endParaRPr>
          </a:p>
          <a:p>
            <a:r>
              <a:rPr lang="zh-CN" altLang="en-US" sz="2400">
                <a:latin typeface="仿宋" panose="02010609060101010101" charset="-122"/>
                <a:ea typeface="仿宋" panose="02010609060101010101" charset="-122"/>
                <a:cs typeface="仿宋" panose="02010609060101010101" charset="-122"/>
              </a:rPr>
              <a:t>裸题二：洛谷</a:t>
            </a:r>
            <a:r>
              <a:rPr lang="en-US" altLang="zh-CN" sz="2400">
                <a:latin typeface="仿宋" panose="02010609060101010101" charset="-122"/>
                <a:ea typeface="仿宋" panose="02010609060101010101" charset="-122"/>
                <a:cs typeface="仿宋" panose="02010609060101010101" charset="-122"/>
                <a:sym typeface="+mn-ea"/>
              </a:rPr>
              <a:t>U</a:t>
            </a:r>
            <a:r>
              <a:rPr lang="zh-CN" altLang="en-US" sz="2400">
                <a:latin typeface="仿宋" panose="02010609060101010101" charset="-122"/>
                <a:ea typeface="仿宋" panose="02010609060101010101" charset="-122"/>
                <a:cs typeface="仿宋" panose="02010609060101010101" charset="-122"/>
                <a:sym typeface="+mn-ea"/>
              </a:rPr>
              <a:t>216155</a:t>
            </a:r>
            <a:endParaRPr lang="zh-CN" altLang="en-US" sz="2400">
              <a:latin typeface="仿宋" panose="02010609060101010101" charset="-122"/>
              <a:ea typeface="仿宋" panose="02010609060101010101" charset="-122"/>
              <a:cs typeface="仿宋" panose="02010609060101010101" charset="-122"/>
              <a:sym typeface="+mn-ea"/>
            </a:endParaRPr>
          </a:p>
          <a:p>
            <a:r>
              <a:rPr lang="zh-CN" altLang="en-US" sz="2400">
                <a:latin typeface="仿宋" panose="02010609060101010101" charset="-122"/>
                <a:ea typeface="仿宋" panose="02010609060101010101" charset="-122"/>
                <a:cs typeface="仿宋" panose="02010609060101010101" charset="-122"/>
                <a:sym typeface="+mn-ea"/>
              </a:rPr>
              <a:t>例一：</a:t>
            </a:r>
            <a:r>
              <a:rPr lang="en-US" altLang="zh-CN" sz="2400">
                <a:latin typeface="仿宋" panose="02010609060101010101" charset="-122"/>
                <a:ea typeface="仿宋" panose="02010609060101010101" charset="-122"/>
                <a:cs typeface="仿宋" panose="02010609060101010101" charset="-122"/>
                <a:sym typeface="+mn-ea"/>
              </a:rPr>
              <a:t>P3396</a:t>
            </a:r>
            <a:r>
              <a:rPr lang="en-US" altLang="zh-CN" sz="2400" b="1">
                <a:latin typeface="仿宋" panose="02010609060101010101" charset="-122"/>
                <a:ea typeface="仿宋" panose="02010609060101010101" charset="-122"/>
                <a:cs typeface="仿宋" panose="02010609060101010101" charset="-122"/>
                <a:sym typeface="+mn-ea"/>
              </a:rPr>
              <a:t> </a:t>
            </a:r>
            <a:r>
              <a:rPr lang="zh-CN" altLang="en-US" sz="2400" b="1">
                <a:latin typeface="仿宋" panose="02010609060101010101" charset="-122"/>
                <a:ea typeface="仿宋" panose="02010609060101010101" charset="-122"/>
                <a:cs typeface="仿宋" panose="02010609060101010101" charset="-122"/>
                <a:sym typeface="+mn-ea"/>
              </a:rPr>
              <a:t>哈希冲突</a:t>
            </a:r>
            <a:endParaRPr lang="zh-CN" altLang="en-US" sz="2400" b="1">
              <a:latin typeface="仿宋" panose="02010609060101010101" charset="-122"/>
              <a:ea typeface="仿宋" panose="02010609060101010101" charset="-122"/>
              <a:cs typeface="仿宋" panose="02010609060101010101" charset="-122"/>
              <a:sym typeface="+mn-ea"/>
            </a:endParaRPr>
          </a:p>
          <a:p>
            <a:r>
              <a:rPr lang="zh-CN" altLang="en-US" sz="2400">
                <a:latin typeface="仿宋" panose="02010609060101010101" charset="-122"/>
                <a:ea typeface="仿宋" panose="02010609060101010101" charset="-122"/>
                <a:cs typeface="仿宋" panose="02010609060101010101" charset="-122"/>
              </a:rPr>
              <a:t>例二：洛谷U216336</a:t>
            </a:r>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例三：</a:t>
            </a:r>
            <a:r>
              <a:rPr lang="zh-CN" sz="2400">
                <a:latin typeface="仿宋" panose="02010609060101010101" charset="-122"/>
                <a:ea typeface="仿宋" panose="02010609060101010101" charset="-122"/>
                <a:cs typeface="仿宋" panose="02010609060101010101" charset="-122"/>
                <a:sym typeface="+mn-ea"/>
              </a:rPr>
              <a:t>牛客</a:t>
            </a:r>
            <a:r>
              <a:rPr lang="en-US" altLang="zh-CN" sz="2400">
                <a:latin typeface="仿宋" panose="02010609060101010101" charset="-122"/>
                <a:ea typeface="仿宋" panose="02010609060101010101" charset="-122"/>
                <a:cs typeface="仿宋" panose="02010609060101010101" charset="-122"/>
                <a:sym typeface="+mn-ea"/>
              </a:rPr>
              <a:t>NC54058</a:t>
            </a:r>
            <a:endParaRPr lang="en-US" altLang="zh-CN" sz="2400" b="1">
              <a:latin typeface="仿宋" panose="02010609060101010101" charset="-122"/>
              <a:ea typeface="仿宋" panose="02010609060101010101" charset="-122"/>
              <a:cs typeface="仿宋" panose="02010609060101010101" charset="-122"/>
              <a:sym typeface="+mn-ea"/>
            </a:endParaRPr>
          </a:p>
          <a:p>
            <a:r>
              <a:rPr lang="zh-CN" altLang="en-US" sz="2400">
                <a:latin typeface="仿宋" panose="02010609060101010101" charset="-122"/>
                <a:ea typeface="仿宋" panose="02010609060101010101" charset="-122"/>
                <a:cs typeface="仿宋" panose="02010609060101010101" charset="-122"/>
              </a:rPr>
              <a:t>例四：</a:t>
            </a:r>
            <a:r>
              <a:rPr lang="en-US" sz="2400">
                <a:latin typeface="仿宋" panose="02010609060101010101" charset="-122"/>
                <a:ea typeface="仿宋" panose="02010609060101010101" charset="-122"/>
                <a:cs typeface="仿宋" panose="02010609060101010101" charset="-122"/>
                <a:sym typeface="+mn-ea"/>
              </a:rPr>
              <a:t>CF1039D</a:t>
            </a:r>
            <a:endParaRPr lang="en-US" altLang="zh-CN"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例五：</a:t>
            </a:r>
            <a:r>
              <a:rPr lang="en-US" sz="2400">
                <a:latin typeface="仿宋" panose="02010609060101010101" charset="-122"/>
                <a:ea typeface="仿宋" panose="02010609060101010101" charset="-122"/>
                <a:cs typeface="仿宋" panose="02010609060101010101" charset="-122"/>
                <a:sym typeface="+mn-ea"/>
              </a:rPr>
              <a:t>P3645[APIO2015]</a:t>
            </a:r>
            <a:r>
              <a:rPr lang="zh-CN" altLang="en-US" sz="2400">
                <a:latin typeface="仿宋" panose="02010609060101010101" charset="-122"/>
                <a:ea typeface="仿宋" panose="02010609060101010101" charset="-122"/>
                <a:cs typeface="仿宋" panose="02010609060101010101" charset="-122"/>
                <a:sym typeface="+mn-ea"/>
              </a:rPr>
              <a:t>雅加达的摩天楼</a:t>
            </a:r>
            <a:endParaRPr lang="zh-CN" altLang="en-US" sz="2400">
              <a:latin typeface="仿宋" panose="02010609060101010101" charset="-122"/>
              <a:ea typeface="仿宋" panose="02010609060101010101" charset="-122"/>
              <a:cs typeface="仿宋" panose="02010609060101010101" charset="-122"/>
              <a:sym typeface="+mn-ea"/>
            </a:endParaRPr>
          </a:p>
          <a:p>
            <a:r>
              <a:rPr lang="zh-CN" altLang="en-US" sz="2400">
                <a:latin typeface="仿宋" panose="02010609060101010101" charset="-122"/>
                <a:ea typeface="仿宋" panose="02010609060101010101" charset="-122"/>
                <a:cs typeface="仿宋" panose="02010609060101010101" charset="-122"/>
                <a:sym typeface="+mn-ea"/>
              </a:rPr>
              <a:t>例六：</a:t>
            </a:r>
            <a:r>
              <a:rPr lang="en-US" altLang="zh-CN" sz="2400">
                <a:latin typeface="仿宋" panose="02010609060101010101" charset="-122"/>
                <a:ea typeface="仿宋" panose="02010609060101010101" charset="-122"/>
                <a:cs typeface="仿宋" panose="02010609060101010101" charset="-122"/>
                <a:sym typeface="+mn-ea"/>
              </a:rPr>
              <a:t>CF1654E</a:t>
            </a:r>
            <a:endParaRPr lang="zh-CN" altLang="en-US" sz="2400" b="1">
              <a:latin typeface="仿宋" panose="02010609060101010101" charset="-122"/>
              <a:ea typeface="仿宋" panose="02010609060101010101" charset="-122"/>
              <a:cs typeface="仿宋" panose="02010609060101010101" charset="-122"/>
              <a:sym typeface="+mn-ea"/>
            </a:endParaRPr>
          </a:p>
          <a:p>
            <a:r>
              <a:rPr lang="zh-CN" altLang="en-US" sz="2400">
                <a:latin typeface="仿宋" panose="02010609060101010101" charset="-122"/>
                <a:ea typeface="仿宋" panose="02010609060101010101" charset="-122"/>
                <a:cs typeface="仿宋" panose="02010609060101010101" charset="-122"/>
              </a:rPr>
              <a:t>例七：P5072 [Ynoi2015] 盼君勿忘</a:t>
            </a:r>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例八：</a:t>
            </a:r>
            <a:r>
              <a:rPr lang="en-US" sz="2400">
                <a:latin typeface="仿宋" panose="02010609060101010101" charset="-122"/>
                <a:ea typeface="仿宋" panose="02010609060101010101" charset="-122"/>
                <a:cs typeface="仿宋" panose="02010609060101010101" charset="-122"/>
                <a:sym typeface="+mn-ea"/>
              </a:rPr>
              <a:t>LOJ#</a:t>
            </a:r>
            <a:r>
              <a:rPr sz="2400">
                <a:latin typeface="仿宋" panose="02010609060101010101" charset="-122"/>
                <a:ea typeface="仿宋" panose="02010609060101010101" charset="-122"/>
                <a:cs typeface="仿宋" panose="02010609060101010101" charset="-122"/>
                <a:sym typeface="+mn-ea"/>
              </a:rPr>
              <a:t>2838</a:t>
            </a:r>
            <a:r>
              <a:rPr lang="en-US" sz="2400">
                <a:latin typeface="仿宋" panose="02010609060101010101" charset="-122"/>
                <a:ea typeface="仿宋" panose="02010609060101010101" charset="-122"/>
                <a:cs typeface="仿宋" panose="02010609060101010101" charset="-122"/>
                <a:sym typeface="+mn-ea"/>
              </a:rPr>
              <a:t> [</a:t>
            </a:r>
            <a:r>
              <a:rPr sz="2400">
                <a:latin typeface="仿宋" panose="02010609060101010101" charset="-122"/>
                <a:ea typeface="仿宋" panose="02010609060101010101" charset="-122"/>
                <a:cs typeface="仿宋" panose="02010609060101010101" charset="-122"/>
                <a:sym typeface="+mn-ea"/>
              </a:rPr>
              <a:t>JOISC 2018 Day 3</a:t>
            </a:r>
            <a:r>
              <a:rPr lang="en-US" sz="2400">
                <a:latin typeface="仿宋" panose="02010609060101010101" charset="-122"/>
                <a:ea typeface="仿宋" panose="02010609060101010101" charset="-122"/>
                <a:cs typeface="仿宋" panose="02010609060101010101" charset="-122"/>
                <a:sym typeface="+mn-ea"/>
              </a:rPr>
              <a:t>]</a:t>
            </a:r>
            <a:r>
              <a:rPr sz="2400">
                <a:latin typeface="仿宋" panose="02010609060101010101" charset="-122"/>
                <a:ea typeface="仿宋" panose="02010609060101010101" charset="-122"/>
                <a:cs typeface="仿宋" panose="02010609060101010101" charset="-122"/>
                <a:sym typeface="+mn-ea"/>
              </a:rPr>
              <a:t>比太郎的聚会</a:t>
            </a:r>
            <a:endParaRPr lang="zh-CN" altLang="en-US" sz="2400">
              <a:latin typeface="仿宋" panose="02010609060101010101" charset="-122"/>
              <a:ea typeface="仿宋" panose="02010609060101010101" charset="-122"/>
              <a:cs typeface="仿宋" panose="02010609060101010101"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242570" y="952500"/>
                <a:ext cx="11115675" cy="3086735"/>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有时我们会碰到这样一类问题，长度为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m:rPr>
                        <m:sty m:val="p"/>
                      </m:rPr>
                      <a:rPr lang="en-US" altLang="zh-CN" sz="2400">
                        <a:latin typeface="Cambria Math" panose="02040503050406030204" charset="0"/>
                        <a:ea typeface="仿宋" panose="02010609060101010101" charset="-122"/>
                        <a:cs typeface="Cambria Math" panose="02040503050406030204" charset="0"/>
                      </a:rPr>
                      <m:t>n</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的序列，</a:t>
                </a:r>
                <a14:m>
                  <m:oMath xmlns:m="http://schemas.openxmlformats.org/officeDocument/2006/math">
                    <m:r>
                      <m:rPr>
                        <m:sty m:val="p"/>
                      </m:rPr>
                      <a:rPr lang="en-US" altLang="zh-CN" sz="2400">
                        <a:latin typeface="Cambria Math" panose="02040503050406030204" charset="0"/>
                        <a:ea typeface="仿宋" panose="02010609060101010101" charset="-122"/>
                        <a:cs typeface="Cambria Math" panose="02040503050406030204" charset="0"/>
                      </a:rPr>
                      <m:t>m</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个询问，很显然此时存在两种暴力算法。一种方法是</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m:rPr>
                        <m:sty m:val="p"/>
                      </m:rPr>
                      <a:rPr lang="en-US" altLang="zh-CN" sz="2400">
                        <a:latin typeface="Cambria Math" panose="02040503050406030204" charset="0"/>
                        <a:ea typeface="仿宋" panose="02010609060101010101" charset="-122"/>
                        <a:cs typeface="Cambria Math" panose="02040503050406030204" charset="0"/>
                      </a:rPr>
                      <m:t>O</m:t>
                    </m:r>
                    <m:r>
                      <a:rPr lang="en-US" altLang="zh-CN" sz="2400">
                        <a:latin typeface="Cambria Math" panose="02040503050406030204" charset="0"/>
                        <a:ea typeface="MS Mincho" panose="02020609040205080304" charset="-128"/>
                        <a:cs typeface="Cambria Math" panose="02040503050406030204" charset="0"/>
                      </a:rPr>
                      <m:t>(</m:t>
                    </m:r>
                    <m:sSup>
                      <m:sSupPr>
                        <m:ctrlPr>
                          <a:rPr lang="en-US" altLang="zh-CN" sz="2400">
                            <a:latin typeface="Cambria Math" panose="02040503050406030204" charset="0"/>
                            <a:ea typeface="仿宋" panose="02010609060101010101" charset="-122"/>
                            <a:cs typeface="Cambria Math" panose="02040503050406030204" charset="0"/>
                          </a:rPr>
                        </m:ctrlPr>
                      </m:sSupPr>
                      <m:e>
                        <m:r>
                          <a:rPr lang="en-US" altLang="zh-CN" sz="2400">
                            <a:latin typeface="Cambria Math" panose="02040503050406030204" charset="0"/>
                            <a:ea typeface="仿宋" panose="02010609060101010101" charset="-122"/>
                            <a:cs typeface="Cambria Math" panose="02040503050406030204" charset="0"/>
                          </a:rPr>
                          <m:t>𝑛</m:t>
                        </m:r>
                      </m:e>
                      <m:sup>
                        <m:r>
                          <a:rPr lang="en-US" altLang="zh-CN" sz="2400">
                            <a:latin typeface="Cambria Math" panose="02040503050406030204" charset="0"/>
                            <a:ea typeface="MS Mincho" panose="02020609040205080304" charset="-128"/>
                            <a:cs typeface="Cambria Math" panose="02040503050406030204" charset="0"/>
                          </a:rPr>
                          <m:t>2</m:t>
                        </m:r>
                      </m:sup>
                    </m:sSup>
                    <m:r>
                      <a:rPr lang="en-US" altLang="zh-CN" sz="2400">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预处理，</a:t>
                </a:r>
                <a14:m>
                  <m:oMath xmlns:m="http://schemas.openxmlformats.org/officeDocument/2006/math">
                    <m:r>
                      <m:rPr>
                        <m:sty m:val="p"/>
                      </m:rPr>
                      <a:rPr lang="en-US" altLang="zh-CN" sz="2400">
                        <a:latin typeface="Cambria Math" panose="02040503050406030204" charset="0"/>
                        <a:ea typeface="仿宋" panose="02010609060101010101" charset="-122"/>
                        <a:cs typeface="Cambria Math" panose="02040503050406030204" charset="0"/>
                      </a:rPr>
                      <m:t>O</m:t>
                    </m:r>
                    <m:r>
                      <a:rPr lang="en-US" altLang="zh-CN" sz="2400">
                        <a:latin typeface="Cambria Math" panose="02040503050406030204" charset="0"/>
                        <a:ea typeface="MS Mincho" panose="02020609040205080304" charset="-128"/>
                        <a:cs typeface="Cambria Math" panose="02040503050406030204" charset="0"/>
                      </a:rPr>
                      <m:t>(</m:t>
                    </m:r>
                    <m:r>
                      <a:rPr lang="en-US" altLang="zh-CN" sz="2400">
                        <a:latin typeface="Cambria Math" panose="02040503050406030204" charset="0"/>
                        <a:ea typeface="MS Mincho" panose="02020609040205080304" charset="-128"/>
                        <a:cs typeface="Cambria Math" panose="02040503050406030204" charset="0"/>
                      </a:rPr>
                      <m:t>1</m:t>
                    </m:r>
                    <m:r>
                      <a:rPr lang="en-US" altLang="zh-CN" sz="2400">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回答询问。另一种方法是不进行预处理，直接</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m:rPr>
                        <m:sty m:val="p"/>
                      </m:rPr>
                      <a:rPr lang="en-US" altLang="zh-CN" sz="2400">
                        <a:latin typeface="Cambria Math" panose="02040503050406030204" charset="0"/>
                        <a:ea typeface="仿宋" panose="02010609060101010101" charset="-122"/>
                        <a:cs typeface="Cambria Math" panose="02040503050406030204" charset="0"/>
                      </a:rPr>
                      <m:t>O</m:t>
                    </m:r>
                    <m:r>
                      <a:rPr lang="en-US" altLang="zh-CN" sz="2400">
                        <a:latin typeface="Cambria Math" panose="02040503050406030204" charset="0"/>
                        <a:ea typeface="MS Mincho" panose="02020609040205080304" charset="-128"/>
                        <a:cs typeface="Cambria Math" panose="02040503050406030204" charset="0"/>
                      </a:rPr>
                      <m:t>(</m:t>
                    </m:r>
                    <m:r>
                      <m:rPr>
                        <m:sty m:val="p"/>
                      </m:rPr>
                      <a:rPr lang="en-US" altLang="zh-CN" sz="2400">
                        <a:latin typeface="Cambria Math" panose="02040503050406030204" charset="0"/>
                        <a:ea typeface="仿宋" panose="02010609060101010101" charset="-122"/>
                        <a:cs typeface="Cambria Math" panose="02040503050406030204" charset="0"/>
                      </a:rPr>
                      <m:t>n</m:t>
                    </m:r>
                    <m:r>
                      <a:rPr lang="en-US" altLang="zh-CN" sz="2400">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回答询问。但这两种方法的总时间复杂度都是</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m:rPr>
                        <m:sty m:val="p"/>
                      </m:rPr>
                      <a:rPr lang="en-US" altLang="zh-CN" sz="2400">
                        <a:latin typeface="Cambria Math" panose="02040503050406030204" charset="0"/>
                        <a:ea typeface="仿宋" panose="02010609060101010101" charset="-122"/>
                        <a:cs typeface="Cambria Math" panose="02040503050406030204" charset="0"/>
                      </a:rPr>
                      <m:t>O</m:t>
                    </m:r>
                    <m:r>
                      <a:rPr lang="en-US" altLang="zh-CN" sz="2400">
                        <a:latin typeface="Cambria Math" panose="02040503050406030204" charset="0"/>
                        <a:ea typeface="MS Mincho" panose="02020609040205080304" charset="-128"/>
                        <a:cs typeface="Cambria Math" panose="02040503050406030204" charset="0"/>
                      </a:rPr>
                      <m:t>(</m:t>
                    </m:r>
                    <m:sSup>
                      <m:sSupPr>
                        <m:ctrlPr>
                          <a:rPr lang="en-US" altLang="zh-CN" sz="2400">
                            <a:latin typeface="Cambria Math" panose="02040503050406030204" charset="0"/>
                            <a:ea typeface="仿宋" panose="02010609060101010101" charset="-122"/>
                            <a:cs typeface="Cambria Math" panose="02040503050406030204" charset="0"/>
                          </a:rPr>
                        </m:ctrlPr>
                      </m:sSupPr>
                      <m:e>
                        <m:r>
                          <a:rPr lang="en-US" altLang="zh-CN" sz="2400">
                            <a:latin typeface="Cambria Math" panose="02040503050406030204" charset="0"/>
                            <a:ea typeface="仿宋" panose="02010609060101010101" charset="-122"/>
                            <a:cs typeface="Cambria Math" panose="02040503050406030204" charset="0"/>
                          </a:rPr>
                          <m:t>𝑛</m:t>
                        </m:r>
                      </m:e>
                      <m:sup>
                        <m:r>
                          <a:rPr lang="en-US" altLang="zh-CN" sz="2400">
                            <a:latin typeface="Cambria Math" panose="02040503050406030204" charset="0"/>
                            <a:ea typeface="MS Mincho" panose="02020609040205080304" charset="-128"/>
                            <a:cs typeface="Cambria Math" panose="02040503050406030204" charset="0"/>
                          </a:rPr>
                          <m:t>2</m:t>
                        </m:r>
                      </m:sup>
                    </m:sSup>
                    <m:r>
                      <a:rPr lang="en-US" altLang="zh-CN" sz="2400">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a:t>
                </a:r>
                <a:endParaRPr lang="zh-CN" altLang="en-US" sz="2400">
                  <a:latin typeface="仿宋" panose="02010609060101010101" charset="-122"/>
                  <a:ea typeface="仿宋" panose="02010609060101010101" charset="-122"/>
                  <a:cs typeface="仿宋" panose="02010609060101010101" charset="-122"/>
                </a:endParaRPr>
              </a:p>
              <a:p>
                <a:endParaRPr lang="zh-CN" altLang="en-US"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那我们考虑有没有一种方法能平衡一下预处理和询问的时间复杂度，从而降低整体的时间复杂度。这种方法就是根号分治。根号分治一般是根据一个数（怎么选定这个数要根据具体的题目来判断），分为大于</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的部分和小于等于</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𝑛</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的部分来分开做。</a:t>
                </a:r>
                <a:endParaRPr lang="zh-CN" altLang="en-US" sz="2400">
                  <a:latin typeface="仿宋" panose="02010609060101010101" charset="-122"/>
                  <a:ea typeface="仿宋" panose="02010609060101010101" charset="-122"/>
                  <a:cs typeface="仿宋"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42570" y="952500"/>
                <a:ext cx="11115675" cy="3086735"/>
              </a:xfrm>
              <a:prstGeom prst="rect">
                <a:avLst/>
              </a:prstGeom>
              <a:blipFill rotWithShape="1">
                <a:blip r:embed="rId1"/>
                <a:stretch>
                  <a:fillRect/>
                </a:stretch>
              </a:blipFill>
            </p:spPr>
            <p:txBody>
              <a:bodyPr/>
              <a:lstStyle/>
              <a:p>
                <a:r>
                  <a:rPr lang="zh-CN" altLang="en-US">
                    <a:noFill/>
                  </a:rPr>
                  <a:t> </a:t>
                </a:r>
              </a:p>
            </p:txBody>
          </p:sp>
        </mc:Fallback>
      </mc:AlternateContent>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01-</a:t>
            </a:r>
            <a:r>
              <a:rPr lang="zh-CN" altLang="en-US" sz="1600" b="1" u="sng">
                <a:solidFill>
                  <a:schemeClr val="tx1"/>
                </a:solidFill>
              </a:rPr>
              <a:t>根号分治思想</a:t>
            </a:r>
            <a:endParaRPr lang="zh-CN" altLang="en-US" sz="1600" b="1" u="sng">
              <a:solidFill>
                <a:schemeClr val="tx1"/>
              </a:solidFill>
            </a:endParaRPr>
          </a:p>
        </p:txBody>
      </p:sp>
      <p:sp>
        <p:nvSpPr>
          <p:cNvPr id="2" name="文本框 1"/>
          <p:cNvSpPr txBox="1"/>
          <p:nvPr/>
        </p:nvSpPr>
        <p:spPr>
          <a:xfrm>
            <a:off x="242570" y="4377690"/>
            <a:ext cx="11115675" cy="1198880"/>
          </a:xfrm>
          <a:prstGeom prst="rect">
            <a:avLst/>
          </a:prstGeom>
          <a:noFill/>
        </p:spPr>
        <p:txBody>
          <a:bodyPr wrap="square" rtlCol="0">
            <a:spAutoFit/>
          </a:bodyPr>
          <a:p>
            <a:r>
              <a:rPr lang="zh-CN" sz="2400">
                <a:latin typeface="仿宋" panose="02010609060101010101" charset="-122"/>
                <a:ea typeface="仿宋" panose="02010609060101010101" charset="-122"/>
                <a:cs typeface="仿宋" panose="02010609060101010101" charset="-122"/>
              </a:rPr>
              <a:t>准确来说根号分治并不是一种算法，而是一种思想，他通过平衡不同部分的时间复杂度或者是平衡时空复杂度的方式来降低整体的时间复杂度。以此来得到更高的分数。这里给出两道裸题来让大家熟悉一下根号分治。</a:t>
            </a:r>
            <a:endParaRPr lang="zh-CN" sz="2400">
              <a:latin typeface="仿宋" panose="02010609060101010101" charset="-122"/>
              <a:ea typeface="仿宋" panose="02010609060101010101" charset="-122"/>
              <a:cs typeface="仿宋"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01-</a:t>
            </a:r>
            <a:r>
              <a:rPr lang="zh-CN" altLang="en-US" sz="1600" b="1" u="sng">
                <a:solidFill>
                  <a:schemeClr val="tx1"/>
                </a:solidFill>
              </a:rPr>
              <a:t>根号分治思想</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7" name="文本框 6"/>
              <p:cNvSpPr txBox="1"/>
              <p:nvPr/>
            </p:nvSpPr>
            <p:spPr>
              <a:xfrm>
                <a:off x="0" y="926465"/>
                <a:ext cx="12085955" cy="1216660"/>
              </a:xfrm>
              <a:prstGeom prst="rect">
                <a:avLst/>
              </a:prstGeom>
              <a:noFill/>
            </p:spPr>
            <p:txBody>
              <a:bodyPr wrap="square" rtlCol="0">
                <a:spAutoFit/>
              </a:bodyPr>
              <a:p>
                <a:pPr algn="l"/>
                <a:r>
                  <a:rPr lang="zh-CN" altLang="en-US" sz="2400">
                    <a:latin typeface="仿宋" panose="02010609060101010101" charset="-122"/>
                    <a:ea typeface="仿宋" panose="02010609060101010101" charset="-122"/>
                    <a:cs typeface="仿宋" panose="02010609060101010101" charset="-122"/>
                  </a:rPr>
                  <a:t>给出一个正整数</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m:rPr>
                        <m:sty m:val="p"/>
                      </m:rPr>
                      <a:rPr lang="en-US" altLang="zh-CN" sz="2400">
                        <a:latin typeface="Cambria Math" panose="02040503050406030204" charset="0"/>
                        <a:ea typeface="仿宋" panose="02010609060101010101" charset="-122"/>
                        <a:cs typeface="Cambria Math" panose="02040503050406030204" charset="0"/>
                      </a:rPr>
                      <m:t>x</m:t>
                    </m:r>
                  </m:oMath>
                </a14:m>
                <a:r>
                  <a:rPr lang="zh-CN" altLang="en-US" sz="2400">
                    <a:latin typeface="仿宋" panose="02010609060101010101" charset="-122"/>
                    <a:ea typeface="仿宋" panose="02010609060101010101" charset="-122"/>
                    <a:cs typeface="仿宋" panose="02010609060101010101" charset="-122"/>
                  </a:rPr>
                  <a:t>，和</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m:rPr>
                        <m:sty m:val="p"/>
                      </m:rPr>
                      <a:rPr lang="en-US" altLang="zh-CN" sz="2400">
                        <a:latin typeface="Cambria Math" panose="02040503050406030204" charset="0"/>
                        <a:ea typeface="仿宋" panose="02010609060101010101" charset="-122"/>
                        <a:cs typeface="Cambria Math" panose="02040503050406030204" charset="0"/>
                      </a:rPr>
                      <m:t>n</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个整数，第</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个数为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，求对于每个</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MS Mincho" panose="02020609040205080304" charset="-128"/>
                            <a:cs typeface="Cambria Math" panose="02040503050406030204" charset="0"/>
                          </a:rPr>
                          <m:t> </m:t>
                        </m:r>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，求出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仿宋" panose="02010609060101010101" charset="-122"/>
                            <a:cs typeface="Cambria Math" panose="02040503050406030204" charset="0"/>
                          </a:rPr>
                          <m:t>𝑥</m:t>
                        </m:r>
                      </m:e>
                      <m:sup>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sup>
                    </m:sSup>
                    <m:r>
                      <a:rPr lang="en-US" altLang="zh-CN" sz="2400" i="1">
                        <a:latin typeface="Cambria Math" panose="02040503050406030204" charset="0"/>
                        <a:ea typeface="MS Mincho" panose="02020609040205080304" charset="-128"/>
                        <a:cs typeface="Cambria Math" panose="02040503050406030204" charset="0"/>
                      </a:rPr>
                      <m:t> </m:t>
                    </m:r>
                    <m:r>
                      <a:rPr lang="en-US" altLang="zh-CN" sz="2400" i="1">
                        <a:latin typeface="Cambria Math" panose="02040503050406030204" charset="0"/>
                        <a:ea typeface="仿宋" panose="02010609060101010101" charset="-122"/>
                        <a:cs typeface="Cambria Math" panose="02040503050406030204" charset="0"/>
                      </a:rPr>
                      <m:t>𝑚𝑜𝑑</m:t>
                    </m:r>
                    <m:r>
                      <a:rPr lang="en-US" altLang="zh-CN" sz="2400" i="1">
                        <a:latin typeface="Cambria Math" panose="02040503050406030204" charset="0"/>
                        <a:ea typeface="MS Mincho" panose="02020609040205080304" charset="-128"/>
                        <a:cs typeface="Cambria Math" panose="02040503050406030204" charset="0"/>
                      </a:rPr>
                      <m:t> </m:t>
                    </m:r>
                    <m:r>
                      <a:rPr lang="en-US" altLang="zh-CN" sz="2400" i="1">
                        <a:latin typeface="Cambria Math" panose="02040503050406030204" charset="0"/>
                        <a:ea typeface="仿宋" panose="02010609060101010101" charset="-122"/>
                        <a:cs typeface="Cambria Math" panose="02040503050406030204" charset="0"/>
                      </a:rPr>
                      <m:t>𝑝</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的值。</a:t>
                </a:r>
                <a:endParaRPr lang="zh-CN" altLang="en-US" sz="2400">
                  <a:latin typeface="仿宋" panose="02010609060101010101" charset="-122"/>
                  <a:ea typeface="仿宋" panose="02010609060101010101" charset="-122"/>
                  <a:cs typeface="仿宋" panose="02010609060101010101" charset="-122"/>
                </a:endParaRPr>
              </a:p>
              <a:p>
                <a:pPr algn="l"/>
                <a:r>
                  <a:rPr lang="zh-CN" altLang="en-US" sz="2400">
                    <a:latin typeface="仿宋" panose="02010609060101010101" charset="-122"/>
                    <a:ea typeface="仿宋" panose="02010609060101010101" charset="-122"/>
                    <a:cs typeface="仿宋" panose="02010609060101010101" charset="-122"/>
                  </a:rPr>
                  <a:t>对于</a:t>
                </a:r>
                <a:r>
                  <a:rPr lang="en-US" altLang="zh-CN" sz="2400">
                    <a:latin typeface="仿宋" panose="02010609060101010101" charset="-122"/>
                    <a:ea typeface="仿宋" panose="02010609060101010101" charset="-122"/>
                    <a:cs typeface="仿宋" panose="02010609060101010101" charset="-122"/>
                  </a:rPr>
                  <a:t> 100% </a:t>
                </a:r>
                <a:r>
                  <a:rPr lang="zh-CN" altLang="en-US" sz="2400">
                    <a:latin typeface="仿宋" panose="02010609060101010101" charset="-122"/>
                    <a:ea typeface="仿宋" panose="02010609060101010101" charset="-122"/>
                    <a:cs typeface="仿宋" panose="02010609060101010101" charset="-122"/>
                  </a:rPr>
                  <a:t>的数据，满足</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6</m:t>
                        </m:r>
                      </m:sup>
                    </m:sSup>
                  </m:oMath>
                </a14:m>
                <a:r>
                  <a:rPr lang="zh-CN" altLang="en-US" sz="2400">
                    <a:latin typeface="仿宋" panose="02010609060101010101" charset="-122"/>
                    <a:ea typeface="仿宋" panose="02010609060101010101" charset="-122"/>
                    <a:cs typeface="仿宋" panose="02010609060101010101" charset="-122"/>
                  </a:rPr>
                  <a:t>，</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𝑥</m:t>
                    </m:r>
                    <m:r>
                      <a:rPr lang="en-US" altLang="zh-CN" sz="2400" i="1">
                        <a:latin typeface="Cambria Math" panose="02040503050406030204" charset="0"/>
                        <a:ea typeface="MS Mincho" panose="02020609040205080304" charset="-128"/>
                        <a:cs typeface="Cambria Math" panose="02040503050406030204" charset="0"/>
                      </a:rPr>
                      <m:t>,</m:t>
                    </m:r>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r>
                      <a:rPr lang="en-US" altLang="zh-CN" sz="2400" i="1">
                        <a:latin typeface="Cambria Math" panose="02040503050406030204" charset="0"/>
                        <a:ea typeface="MS Mincho" panose="02020609040205080304" charset="-128"/>
                        <a:cs typeface="Cambria Math" panose="02040503050406030204" charset="0"/>
                      </a:rPr>
                      <m:t>&lt;</m:t>
                    </m:r>
                    <m:r>
                      <a:rPr lang="en-US" altLang="zh-CN" sz="2400" i="1">
                        <a:latin typeface="Cambria Math" panose="02040503050406030204" charset="0"/>
                        <a:ea typeface="仿宋" panose="02010609060101010101" charset="-122"/>
                        <a:cs typeface="Cambria Math" panose="02040503050406030204" charset="0"/>
                      </a:rPr>
                      <m:t>𝑝</m:t>
                    </m:r>
                  </m:oMath>
                </a14:m>
                <a:r>
                  <a:rPr lang="zh-CN" altLang="en-US" sz="2400">
                    <a:latin typeface="仿宋" panose="02010609060101010101" charset="-122"/>
                    <a:ea typeface="仿宋" panose="02010609060101010101" charset="-122"/>
                    <a:cs typeface="仿宋" panose="02010609060101010101" charset="-122"/>
                  </a:rPr>
                  <a:t>，</a:t>
                </a:r>
                <a14:m>
                  <m:oMath xmlns:m="http://schemas.openxmlformats.org/officeDocument/2006/math">
                    <m:r>
                      <a:rPr lang="en-US" altLang="zh-CN" sz="2400" i="1">
                        <a:solidFill>
                          <a:srgbClr val="FF0000"/>
                        </a:solidFill>
                        <a:latin typeface="Cambria Math" panose="02040503050406030204" charset="0"/>
                        <a:ea typeface="仿宋" panose="02010609060101010101" charset="-122"/>
                        <a:cs typeface="Cambria Math" panose="02040503050406030204" charset="0"/>
                      </a:rPr>
                      <m:t>𝑝</m:t>
                    </m:r>
                    <m:r>
                      <a:rPr lang="en-US" altLang="zh-CN" sz="2400" i="1">
                        <a:solidFill>
                          <a:srgbClr val="FF0000"/>
                        </a:solidFill>
                        <a:latin typeface="Cambria Math" panose="02040503050406030204" charset="0"/>
                        <a:ea typeface="MS Mincho" panose="02020609040205080304" charset="-128"/>
                        <a:cs typeface="Cambria Math" panose="02040503050406030204" charset="0"/>
                      </a:rPr>
                      <m:t>=</m:t>
                    </m:r>
                    <m:r>
                      <a:rPr lang="en-US" altLang="zh-CN" sz="2400" i="1">
                        <a:solidFill>
                          <a:srgbClr val="FF0000"/>
                        </a:solidFill>
                        <a:latin typeface="Cambria Math" panose="02040503050406030204" charset="0"/>
                        <a:ea typeface="MS Mincho" panose="02020609040205080304" charset="-128"/>
                        <a:cs typeface="Cambria Math" panose="02040503050406030204" charset="0"/>
                      </a:rPr>
                      <m:t>998244352</m:t>
                    </m:r>
                  </m:oMath>
                </a14:m>
                <a:r>
                  <a:rPr lang="zh-CN" altLang="en-US" sz="2400">
                    <a:solidFill>
                      <a:schemeClr val="tx1"/>
                    </a:solidFill>
                    <a:latin typeface="仿宋" panose="02010609060101010101" charset="-122"/>
                    <a:ea typeface="仿宋" panose="02010609060101010101" charset="-122"/>
                    <a:cs typeface="仿宋" panose="02010609060101010101" charset="-122"/>
                  </a:rPr>
                  <a:t>。</a:t>
                </a:r>
                <a:endParaRPr lang="zh-CN" altLang="en-US" sz="2400">
                  <a:solidFill>
                    <a:schemeClr val="tx1"/>
                  </a:solidFill>
                  <a:latin typeface="仿宋" panose="02010609060101010101" charset="-122"/>
                  <a:ea typeface="仿宋" panose="02010609060101010101" charset="-122"/>
                  <a:cs typeface="仿宋" panose="02010609060101010101"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0" y="926465"/>
                <a:ext cx="12085955" cy="1216660"/>
              </a:xfrm>
              <a:prstGeom prst="rect">
                <a:avLst/>
              </a:prstGeom>
              <a:blipFill rotWithShape="1">
                <a:blip r:embed="rId1"/>
                <a:stretch>
                  <a:fillRect/>
                </a:stretch>
              </a:blipFill>
            </p:spPr>
            <p:txBody>
              <a:bodyPr/>
              <a:lstStyle/>
              <a:p>
                <a:r>
                  <a:rPr lang="zh-CN" altLang="en-US">
                    <a:noFill/>
                  </a:rPr>
                  <a:t> </a:t>
                </a:r>
              </a:p>
            </p:txBody>
          </p:sp>
        </mc:Fallback>
      </mc:AlternateContent>
      <p:sp>
        <p:nvSpPr>
          <p:cNvPr id="2" name="文本框 1"/>
          <p:cNvSpPr txBox="1"/>
          <p:nvPr/>
        </p:nvSpPr>
        <p:spPr>
          <a:xfrm>
            <a:off x="0" y="2159000"/>
            <a:ext cx="8448040" cy="829945"/>
          </a:xfrm>
          <a:prstGeom prst="rect">
            <a:avLst/>
          </a:prstGeom>
          <a:noFill/>
        </p:spPr>
        <p:txBody>
          <a:bodyPr wrap="square" rtlCol="0">
            <a:spAutoFit/>
          </a:bodyPr>
          <a:p>
            <a:r>
              <a:rPr lang="zh-CN" altLang="en-US" sz="2400" b="1">
                <a:latin typeface="仿宋" panose="02010609060101010101" charset="-122"/>
                <a:ea typeface="仿宋" panose="02010609060101010101" charset="-122"/>
                <a:cs typeface="仿宋" panose="02010609060101010101" charset="-122"/>
              </a:rPr>
              <a:t>提交处：</a:t>
            </a:r>
            <a:r>
              <a:rPr lang="zh-CN" altLang="en-US" sz="2400">
                <a:latin typeface="仿宋" panose="02010609060101010101" charset="-122"/>
                <a:ea typeface="仿宋" panose="02010609060101010101" charset="-122"/>
                <a:cs typeface="仿宋" panose="02010609060101010101" charset="-122"/>
              </a:rPr>
              <a:t>洛谷U215123</a:t>
            </a:r>
            <a:endParaRPr lang="zh-CN" altLang="en-US" sz="2400">
              <a:latin typeface="仿宋" panose="02010609060101010101" charset="-122"/>
              <a:ea typeface="仿宋" panose="02010609060101010101" charset="-122"/>
              <a:cs typeface="仿宋" panose="02010609060101010101" charset="-122"/>
            </a:endParaRPr>
          </a:p>
          <a:p>
            <a:r>
              <a:rPr lang="zh-CN" altLang="en-US" sz="2400" b="1">
                <a:latin typeface="仿宋" panose="02010609060101010101" charset="-122"/>
                <a:ea typeface="仿宋" panose="02010609060101010101" charset="-122"/>
                <a:cs typeface="仿宋" panose="02010609060101010101" charset="-122"/>
              </a:rPr>
              <a:t>网址：</a:t>
            </a:r>
            <a:r>
              <a:rPr lang="zh-CN" altLang="en-US" sz="2400">
                <a:latin typeface="仿宋" panose="02010609060101010101" charset="-122"/>
                <a:ea typeface="仿宋" panose="02010609060101010101" charset="-122"/>
                <a:cs typeface="仿宋" panose="02010609060101010101" charset="-122"/>
              </a:rPr>
              <a:t>https://www.luogu.com.cn/problem/U215123</a:t>
            </a:r>
            <a:endParaRPr lang="zh-CN" altLang="en-US" sz="2400">
              <a:latin typeface="仿宋" panose="02010609060101010101" charset="-122"/>
              <a:ea typeface="仿宋" panose="02010609060101010101" charset="-122"/>
              <a:cs typeface="仿宋" panose="02010609060101010101" charset="-122"/>
            </a:endParaRPr>
          </a:p>
        </p:txBody>
      </p:sp>
      <p:sp>
        <p:nvSpPr>
          <p:cNvPr id="3" name="文本框 2"/>
          <p:cNvSpPr txBox="1"/>
          <p:nvPr/>
        </p:nvSpPr>
        <p:spPr>
          <a:xfrm>
            <a:off x="0" y="3836035"/>
            <a:ext cx="8508365" cy="829945"/>
          </a:xfrm>
          <a:prstGeom prst="rect">
            <a:avLst/>
          </a:prstGeom>
          <a:noFill/>
        </p:spPr>
        <p:txBody>
          <a:bodyPr wrap="square" rtlCol="0">
            <a:spAutoFit/>
          </a:bodyPr>
          <a:p>
            <a:r>
              <a:rPr lang="zh-CN" altLang="en-US" sz="2400" b="1">
                <a:latin typeface="仿宋" panose="02010609060101010101" charset="-122"/>
                <a:ea typeface="仿宋" panose="02010609060101010101" charset="-122"/>
                <a:cs typeface="仿宋" panose="02010609060101010101" charset="-122"/>
              </a:rPr>
              <a:t>时间限制：</a:t>
            </a:r>
            <a:r>
              <a:rPr lang="en-US" altLang="zh-CN" sz="2400">
                <a:latin typeface="仿宋" panose="02010609060101010101" charset="-122"/>
                <a:ea typeface="仿宋" panose="02010609060101010101" charset="-122"/>
                <a:cs typeface="仿宋" panose="02010609060101010101" charset="-122"/>
              </a:rPr>
              <a:t>200ms</a:t>
            </a:r>
            <a:endParaRPr lang="en-US" altLang="zh-CN" sz="2400">
              <a:latin typeface="仿宋" panose="02010609060101010101" charset="-122"/>
              <a:ea typeface="仿宋" panose="02010609060101010101" charset="-122"/>
              <a:cs typeface="仿宋" panose="02010609060101010101" charset="-122"/>
            </a:endParaRPr>
          </a:p>
          <a:p>
            <a:r>
              <a:rPr lang="zh-CN" altLang="en-US" sz="2400" b="1">
                <a:latin typeface="仿宋" panose="02010609060101010101" charset="-122"/>
                <a:ea typeface="仿宋" panose="02010609060101010101" charset="-122"/>
                <a:cs typeface="仿宋" panose="02010609060101010101" charset="-122"/>
              </a:rPr>
              <a:t>空间限制：</a:t>
            </a:r>
            <a:r>
              <a:rPr lang="en-US" altLang="zh-CN" sz="2400">
                <a:latin typeface="仿宋" panose="02010609060101010101" charset="-122"/>
                <a:ea typeface="仿宋" panose="02010609060101010101" charset="-122"/>
                <a:cs typeface="仿宋" panose="02010609060101010101" charset="-122"/>
              </a:rPr>
              <a:t>128MB</a:t>
            </a:r>
            <a:endParaRPr lang="en-US" altLang="zh-CN" sz="2400">
              <a:latin typeface="仿宋" panose="02010609060101010101" charset="-122"/>
              <a:ea typeface="仿宋" panose="02010609060101010101" charset="-122"/>
              <a:cs typeface="仿宋"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01-</a:t>
            </a:r>
            <a:r>
              <a:rPr lang="zh-CN" altLang="en-US" sz="1600" b="1" u="sng">
                <a:solidFill>
                  <a:schemeClr val="tx1"/>
                </a:solidFill>
              </a:rPr>
              <a:t>根号分治思想</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8" name="文本框 7"/>
              <p:cNvSpPr txBox="1"/>
              <p:nvPr/>
            </p:nvSpPr>
            <p:spPr>
              <a:xfrm>
                <a:off x="242570" y="489585"/>
                <a:ext cx="11020425" cy="5112385"/>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这道题，</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func>
                      <m:funcPr>
                        <m:ctrlPr>
                          <a:rPr lang="en-US" altLang="zh-CN" sz="2400">
                            <a:latin typeface="Cambria Math" panose="02040503050406030204" charset="0"/>
                            <a:ea typeface="仿宋" panose="02010609060101010101" charset="-122"/>
                            <a:cs typeface="Cambria Math" panose="02040503050406030204" charset="0"/>
                          </a:rPr>
                        </m:ctrlPr>
                      </m:funcPr>
                      <m:fName>
                        <m:r>
                          <m:rPr>
                            <m:sty m:val="p"/>
                          </m:rPr>
                          <a:rPr lang="en-US" altLang="zh-CN" sz="2400">
                            <a:latin typeface="Cambria Math" panose="02040503050406030204" charset="0"/>
                            <a:ea typeface="仿宋" panose="02010609060101010101" charset="-122"/>
                            <a:cs typeface="Cambria Math" panose="02040503050406030204" charset="0"/>
                          </a:rPr>
                          <m:t>log</m:t>
                        </m:r>
                      </m:fName>
                      <m:e>
                        <m:r>
                          <a:rPr lang="en-US" altLang="zh-CN" sz="2400" i="1">
                            <a:latin typeface="Cambria Math" panose="02040503050406030204" charset="0"/>
                            <a:ea typeface="仿宋" panose="02010609060101010101" charset="-122"/>
                            <a:cs typeface="Cambria Math" panose="02040503050406030204" charset="0"/>
                          </a:rPr>
                          <m:t>𝑛</m:t>
                        </m:r>
                      </m:e>
                    </m:func>
                    <m:r>
                      <a:rPr lang="en-US" altLang="zh-CN" sz="2400" i="1">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的方法相信大家都会，直接快速幂即可。但此时使用根号分治可以做到</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首先我们可以观察到底数</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𝑥</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是不变的，于是可以打出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仿宋" panose="02010609060101010101" charset="-122"/>
                            <a:cs typeface="Cambria Math" panose="02040503050406030204" charset="0"/>
                          </a:rPr>
                          <m:t>𝑥</m:t>
                        </m:r>
                      </m:e>
                      <m:sup>
                        <m:r>
                          <a:rPr lang="en-US" altLang="zh-CN" sz="2400" i="1">
                            <a:latin typeface="Cambria Math" panose="02040503050406030204" charset="0"/>
                            <a:ea typeface="仿宋" panose="02010609060101010101" charset="-122"/>
                            <a:cs typeface="Cambria Math" panose="02040503050406030204" charset="0"/>
                          </a:rPr>
                          <m:t>𝑘</m:t>
                        </m:r>
                      </m:sup>
                    </m:sSup>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的表，但</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𝑝</m:t>
                    </m:r>
                    <m:r>
                      <a:rPr lang="en-US" altLang="zh-CN" sz="2400" i="1">
                        <a:latin typeface="Cambria Math" panose="02040503050406030204" charset="0"/>
                        <a:ea typeface="MS Mincho" panose="02020609040205080304" charset="-128"/>
                        <a:cs typeface="Cambria Math" panose="02040503050406030204" charset="0"/>
                      </a:rPr>
                      <m:t> </m:t>
                    </m:r>
                    <m:r>
                      <a:rPr lang="zh-CN" altLang="en-US" sz="2400" i="1">
                        <a:latin typeface="Cambria Math" panose="02040503050406030204" charset="0"/>
                        <a:ea typeface="MS Mincho" panose="02020609040205080304" charset="-128"/>
                        <a:cs typeface="Cambria Math" panose="02040503050406030204" charset="0"/>
                      </a:rPr>
                      <m:t>有</m:t>
                    </m:r>
                    <m:r>
                      <a:rPr lang="en-US" altLang="zh-CN" sz="2400" i="1">
                        <a:latin typeface="Cambria Math" panose="02040503050406030204" charset="0"/>
                        <a:ea typeface="MS Mincho" panose="02020609040205080304" charset="-128"/>
                        <a:cs typeface="Cambria Math" panose="02040503050406030204" charset="0"/>
                      </a:rPr>
                      <m:t> </m:t>
                    </m:r>
                    <m:r>
                      <a:rPr lang="en-US" altLang="zh-CN" sz="2400" i="1">
                        <a:latin typeface="Cambria Math" panose="02040503050406030204" charset="0"/>
                        <a:ea typeface="MS Mincho" panose="02020609040205080304" charset="-128"/>
                        <a:cs typeface="Cambria Math" panose="02040503050406030204" charset="0"/>
                      </a:rPr>
                      <m:t>998244352</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，我们显然不可能直接打完，那我们试着把</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𝑘</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r>
                      <a:rPr lang="en-US" altLang="zh-CN" sz="2400" i="1">
                        <a:latin typeface="Cambria Math" panose="02040503050406030204" charset="0"/>
                        <a:ea typeface="MS Mincho" panose="02020609040205080304" charset="-128"/>
                        <a:cs typeface="Cambria Math" panose="02040503050406030204" charset="0"/>
                      </a:rPr>
                      <m:t> </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的部分打出来。这样的话时空复杂度均为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，可以接受。又因为众所周知的</a:t>
                </a:r>
                <a:endParaRPr lang="zh-CN" altLang="en-US" sz="2400">
                  <a:latin typeface="仿宋" panose="02010609060101010101" charset="-122"/>
                  <a:ea typeface="仿宋" panose="02010609060101010101" charset="-122"/>
                  <a:cs typeface="仿宋" panose="02010609060101010101" charset="-122"/>
                </a:endParaRPr>
              </a:p>
              <a:p>
                <a:endParaRPr lang="zh-CN" altLang="en-US" sz="2400">
                  <a:latin typeface="仿宋" panose="02010609060101010101" charset="-122"/>
                  <a:ea typeface="仿宋" panose="02010609060101010101" charset="-122"/>
                  <a:cs typeface="仿宋" panose="02010609060101010101" charset="-122"/>
                </a:endParaRPr>
              </a:p>
              <a:p>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仿宋" panose="02010609060101010101" charset="-122"/>
                              <a:cs typeface="Cambria Math" panose="02040503050406030204" charset="0"/>
                            </a:rPr>
                            <m:t>𝑥</m:t>
                          </m:r>
                        </m:e>
                        <m:sup>
                          <m:r>
                            <a:rPr lang="en-US" altLang="zh-CN" sz="2400" i="1">
                              <a:latin typeface="Cambria Math" panose="02040503050406030204" charset="0"/>
                              <a:ea typeface="仿宋" panose="02010609060101010101" charset="-122"/>
                              <a:cs typeface="Cambria Math" panose="02040503050406030204" charset="0"/>
                            </a:rPr>
                            <m:t>𝑘</m:t>
                          </m:r>
                        </m:sup>
                      </m:sSup>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仿宋" panose="02010609060101010101" charset="-122"/>
                              <a:cs typeface="Cambria Math" panose="02040503050406030204" charset="0"/>
                            </a:rPr>
                            <m:t>𝑥</m:t>
                          </m:r>
                        </m:e>
                        <m:sup>
                          <m:d>
                            <m:dPr>
                              <m:begChr m:val="⌊"/>
                              <m:endChr m:val="⌋"/>
                              <m:ctrlPr>
                                <a:rPr lang="en-US" altLang="zh-CN" sz="2400" i="1">
                                  <a:latin typeface="Cambria Math" panose="02040503050406030204" charset="0"/>
                                  <a:ea typeface="仿宋" panose="02010609060101010101" charset="-122"/>
                                  <a:cs typeface="Cambria Math" panose="02040503050406030204" charset="0"/>
                                </a:rPr>
                              </m:ctrlPr>
                            </m:dPr>
                            <m:e>
                              <m:f>
                                <m:fPr>
                                  <m:ctrlPr>
                                    <a:rPr lang="en-US" altLang="zh-CN" sz="2400" i="1">
                                      <a:latin typeface="Cambria Math" panose="02040503050406030204" charset="0"/>
                                      <a:ea typeface="仿宋" panose="02010609060101010101" charset="-122"/>
                                      <a:cs typeface="Cambria Math" panose="02040503050406030204" charset="0"/>
                                    </a:rPr>
                                  </m:ctrlPr>
                                </m:fPr>
                                <m:num>
                                  <m:r>
                                    <a:rPr lang="en-US" altLang="zh-CN" sz="2400" i="1">
                                      <a:latin typeface="Cambria Math" panose="02040503050406030204" charset="0"/>
                                      <a:ea typeface="仿宋" panose="02010609060101010101" charset="-122"/>
                                      <a:cs typeface="Cambria Math" panose="02040503050406030204" charset="0"/>
                                    </a:rPr>
                                    <m:t>𝑘</m:t>
                                  </m:r>
                                </m:num>
                                <m:den>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den>
                              </m:f>
                            </m:e>
                          </m:d>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sup>
                      </m:sSup>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仿宋" panose="02010609060101010101" charset="-122"/>
                              <a:cs typeface="Cambria Math" panose="02040503050406030204" charset="0"/>
                            </a:rPr>
                            <m:t>𝑥</m:t>
                          </m:r>
                        </m:e>
                        <m:sup>
                          <m:r>
                            <a:rPr lang="en-US" altLang="zh-CN" sz="2400" i="1">
                              <a:latin typeface="Cambria Math" panose="02040503050406030204" charset="0"/>
                              <a:ea typeface="仿宋" panose="02010609060101010101" charset="-122"/>
                              <a:cs typeface="Cambria Math" panose="02040503050406030204" charset="0"/>
                            </a:rPr>
                            <m:t>𝑘</m:t>
                          </m:r>
                          <m:r>
                            <a:rPr lang="en-US" altLang="zh-CN" sz="2400" i="1">
                              <a:latin typeface="Cambria Math" panose="02040503050406030204" charset="0"/>
                              <a:ea typeface="MS Mincho" panose="02020609040205080304" charset="-128"/>
                              <a:cs typeface="Cambria Math" panose="02040503050406030204" charset="0"/>
                            </a:rPr>
                            <m:t> </m:t>
                          </m:r>
                          <m:r>
                            <a:rPr lang="en-US" altLang="zh-CN" sz="2400" i="1">
                              <a:latin typeface="Cambria Math" panose="02040503050406030204" charset="0"/>
                              <a:ea typeface="仿宋" panose="02010609060101010101" charset="-122"/>
                              <a:cs typeface="Cambria Math" panose="02040503050406030204" charset="0"/>
                            </a:rPr>
                            <m:t>𝑚𝑜𝑑</m:t>
                          </m:r>
                          <m:r>
                            <a:rPr lang="en-US" altLang="zh-CN" sz="2400" i="1">
                              <a:latin typeface="Cambria Math" panose="02040503050406030204" charset="0"/>
                              <a:ea typeface="MS Mincho" panose="02020609040205080304" charset="-128"/>
                              <a:cs typeface="Cambria Math" panose="02040503050406030204" charset="0"/>
                            </a:rPr>
                            <m:t> </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sup>
                      </m:sSup>
                    </m:oMath>
                  </m:oMathPara>
                </a14:m>
                <a:endParaRPr lang="en-US" altLang="zh-CN" sz="2400" i="1">
                  <a:latin typeface="仿宋" panose="02010609060101010101" charset="-122"/>
                  <a:ea typeface="仿宋" panose="02010609060101010101" charset="-122"/>
                  <a:cs typeface="仿宋" panose="02010609060101010101" charset="-122"/>
                </a:endParaRPr>
              </a:p>
              <a:p>
                <a:endParaRPr lang="en-US" altLang="zh-CN" sz="2400" i="1">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因为我们预处理了</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𝑘</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的</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仿宋" panose="02010609060101010101" charset="-122"/>
                            <a:cs typeface="Cambria Math" panose="02040503050406030204" charset="0"/>
                          </a:rPr>
                          <m:t>𝑥</m:t>
                        </m:r>
                      </m:e>
                      <m:sup>
                        <m:r>
                          <a:rPr lang="en-US" altLang="zh-CN" sz="2400" i="1">
                            <a:latin typeface="Cambria Math" panose="02040503050406030204" charset="0"/>
                            <a:ea typeface="仿宋" panose="02010609060101010101" charset="-122"/>
                            <a:cs typeface="Cambria Math" panose="02040503050406030204" charset="0"/>
                          </a:rPr>
                          <m:t>𝑘</m:t>
                        </m:r>
                      </m:sup>
                    </m:sSup>
                  </m:oMath>
                </a14:m>
                <a:r>
                  <a:rPr lang="zh-CN" altLang="en-US" sz="2400">
                    <a:latin typeface="仿宋" panose="02010609060101010101" charset="-122"/>
                    <a:ea typeface="仿宋" panose="02010609060101010101" charset="-122"/>
                    <a:cs typeface="仿宋" panose="02010609060101010101" charset="-122"/>
                  </a:rPr>
                  <a:t>，所以此时我们可以</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求出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仿宋" panose="02010609060101010101" charset="-122"/>
                            <a:cs typeface="Cambria Math" panose="02040503050406030204" charset="0"/>
                          </a:rPr>
                          <m:t>𝑥</m:t>
                        </m:r>
                      </m:e>
                      <m:sup>
                        <m:r>
                          <a:rPr lang="en-US" altLang="zh-CN" sz="2400" i="1">
                            <a:latin typeface="Cambria Math" panose="02040503050406030204" charset="0"/>
                            <a:ea typeface="仿宋" panose="02010609060101010101" charset="-122"/>
                            <a:cs typeface="Cambria Math" panose="02040503050406030204" charset="0"/>
                          </a:rPr>
                          <m:t>𝑘</m:t>
                        </m:r>
                        <m:r>
                          <a:rPr lang="en-US" altLang="zh-CN" sz="2400" i="1">
                            <a:latin typeface="Cambria Math" panose="02040503050406030204" charset="0"/>
                            <a:ea typeface="MS Mincho" panose="02020609040205080304" charset="-128"/>
                            <a:cs typeface="Cambria Math" panose="02040503050406030204" charset="0"/>
                          </a:rPr>
                          <m:t> </m:t>
                        </m:r>
                        <m:r>
                          <a:rPr lang="en-US" altLang="zh-CN" sz="2400" i="1">
                            <a:latin typeface="Cambria Math" panose="02040503050406030204" charset="0"/>
                            <a:ea typeface="仿宋" panose="02010609060101010101" charset="-122"/>
                            <a:cs typeface="Cambria Math" panose="02040503050406030204" charset="0"/>
                          </a:rPr>
                          <m:t>𝑚𝑜𝑑</m:t>
                        </m:r>
                        <m:r>
                          <a:rPr lang="en-US" altLang="zh-CN" sz="2400" i="1">
                            <a:latin typeface="Cambria Math" panose="02040503050406030204" charset="0"/>
                            <a:ea typeface="MS Mincho" panose="02020609040205080304" charset="-128"/>
                            <a:cs typeface="Cambria Math" panose="02040503050406030204" charset="0"/>
                          </a:rPr>
                          <m:t> </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sup>
                    </m:sSup>
                  </m:oMath>
                </a14:m>
                <a:r>
                  <a:rPr lang="zh-CN" altLang="en-US" sz="2400">
                    <a:latin typeface="仿宋" panose="02010609060101010101" charset="-122"/>
                    <a:ea typeface="仿宋" panose="02010609060101010101" charset="-122"/>
                    <a:cs typeface="仿宋" panose="02010609060101010101" charset="-122"/>
                  </a:rPr>
                  <a:t>，那对于</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仿宋" panose="02010609060101010101" charset="-122"/>
                            <a:cs typeface="Cambria Math" panose="02040503050406030204" charset="0"/>
                          </a:rPr>
                          <m:t>𝑥</m:t>
                        </m:r>
                      </m:e>
                      <m:sup>
                        <m:d>
                          <m:dPr>
                            <m:begChr m:val="⌊"/>
                            <m:endChr m:val="⌋"/>
                            <m:ctrlPr>
                              <a:rPr lang="en-US" altLang="zh-CN" sz="2400" i="1">
                                <a:latin typeface="Cambria Math" panose="02040503050406030204" charset="0"/>
                                <a:ea typeface="仿宋" panose="02010609060101010101" charset="-122"/>
                                <a:cs typeface="Cambria Math" panose="02040503050406030204" charset="0"/>
                              </a:rPr>
                            </m:ctrlPr>
                          </m:dPr>
                          <m:e>
                            <m:f>
                              <m:fPr>
                                <m:ctrlPr>
                                  <a:rPr lang="en-US" altLang="zh-CN" sz="2400" i="1">
                                    <a:latin typeface="Cambria Math" panose="02040503050406030204" charset="0"/>
                                    <a:ea typeface="仿宋" panose="02010609060101010101" charset="-122"/>
                                    <a:cs typeface="Cambria Math" panose="02040503050406030204" charset="0"/>
                                  </a:rPr>
                                </m:ctrlPr>
                              </m:fPr>
                              <m:num>
                                <m:r>
                                  <a:rPr lang="en-US" altLang="zh-CN" sz="2400" i="1">
                                    <a:latin typeface="Cambria Math" panose="02040503050406030204" charset="0"/>
                                    <a:ea typeface="仿宋" panose="02010609060101010101" charset="-122"/>
                                    <a:cs typeface="Cambria Math" panose="02040503050406030204" charset="0"/>
                                  </a:rPr>
                                  <m:t>𝑘</m:t>
                                </m:r>
                              </m:num>
                              <m:den>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den>
                            </m:f>
                          </m:e>
                        </m:d>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sup>
                    </m:sSup>
                  </m:oMath>
                </a14:m>
                <a:r>
                  <a:rPr lang="zh-CN" altLang="en-US" sz="2400">
                    <a:latin typeface="仿宋" panose="02010609060101010101" charset="-122"/>
                    <a:ea typeface="仿宋" panose="02010609060101010101" charset="-122"/>
                    <a:cs typeface="仿宋" panose="02010609060101010101" charset="-122"/>
                  </a:rPr>
                  <a:t>，我们发现</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d>
                      <m:dPr>
                        <m:begChr m:val="⌊"/>
                        <m:endChr m:val="⌋"/>
                        <m:ctrlPr>
                          <a:rPr lang="en-US" altLang="zh-CN" sz="2400" i="1">
                            <a:latin typeface="Cambria Math" panose="02040503050406030204" charset="0"/>
                            <a:ea typeface="仿宋" panose="02010609060101010101" charset="-122"/>
                            <a:cs typeface="Cambria Math" panose="02040503050406030204" charset="0"/>
                          </a:rPr>
                        </m:ctrlPr>
                      </m:dPr>
                      <m:e>
                        <m:f>
                          <m:fPr>
                            <m:ctrlPr>
                              <a:rPr lang="en-US" altLang="zh-CN" sz="2400" i="1">
                                <a:latin typeface="Cambria Math" panose="02040503050406030204" charset="0"/>
                                <a:ea typeface="仿宋" panose="02010609060101010101" charset="-122"/>
                                <a:cs typeface="Cambria Math" panose="02040503050406030204" charset="0"/>
                              </a:rPr>
                            </m:ctrlPr>
                          </m:fPr>
                          <m:num>
                            <m:r>
                              <a:rPr lang="en-US" altLang="zh-CN" sz="2400" i="1">
                                <a:latin typeface="Cambria Math" panose="02040503050406030204" charset="0"/>
                                <a:ea typeface="仿宋" panose="02010609060101010101" charset="-122"/>
                                <a:cs typeface="Cambria Math" panose="02040503050406030204" charset="0"/>
                              </a:rPr>
                              <m:t>𝑘</m:t>
                            </m:r>
                          </m:num>
                          <m:den>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den>
                        </m:f>
                      </m:e>
                    </m:d>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oMath>
                </a14:m>
                <a:r>
                  <a:rPr lang="zh-CN" altLang="en-US" sz="2400">
                    <a:latin typeface="仿宋" panose="02010609060101010101" charset="-122"/>
                    <a:ea typeface="仿宋" panose="02010609060101010101" charset="-122"/>
                    <a:cs typeface="仿宋" panose="02010609060101010101" charset="-122"/>
                  </a:rPr>
                  <a:t>，那显然我们可以预处理出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仿宋" panose="02010609060101010101" charset="-122"/>
                            <a:cs typeface="Cambria Math" panose="02040503050406030204" charset="0"/>
                          </a:rPr>
                          <m:t>𝑥</m:t>
                        </m:r>
                      </m:e>
                      <m:sup>
                        <m:r>
                          <a:rPr lang="en-US" altLang="zh-CN" sz="2400" i="1">
                            <a:latin typeface="Cambria Math" panose="02040503050406030204" charset="0"/>
                            <a:ea typeface="仿宋" panose="02010609060101010101" charset="-122"/>
                            <a:cs typeface="Cambria Math" panose="02040503050406030204" charset="0"/>
                          </a:rPr>
                          <m:t>𝑘</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sup>
                    </m:sSup>
                  </m:oMath>
                </a14:m>
                <a:r>
                  <a:rPr lang="zh-CN" altLang="en-US" sz="2400">
                    <a:latin typeface="仿宋" panose="02010609060101010101" charset="-122"/>
                    <a:ea typeface="仿宋" panose="02010609060101010101" charset="-122"/>
                    <a:cs typeface="仿宋" panose="02010609060101010101" charset="-122"/>
                  </a:rPr>
                  <a:t>，此时</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𝑘</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oMath>
                </a14:m>
                <a:r>
                  <a:rPr lang="zh-CN" altLang="en-US" sz="2400">
                    <a:latin typeface="仿宋" panose="02010609060101010101" charset="-122"/>
                    <a:ea typeface="仿宋" panose="02010609060101010101" charset="-122"/>
                    <a:cs typeface="仿宋" panose="02010609060101010101" charset="-122"/>
                  </a:rPr>
                  <a:t>，于是最终预处理复杂度是</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ad>
                      <m:radPr>
                        <m:degHide m:val="on"/>
                        <m:ctrlPr>
                          <a:rPr lang="en-US" altLang="zh-CN" sz="2400" i="1">
                            <a:latin typeface="Cambria Math" panose="02040503050406030204" charset="0"/>
                            <a:ea typeface="仿宋" panose="02010609060101010101" charset="-122"/>
                            <a:cs typeface="Cambria Math" panose="02040503050406030204" charset="0"/>
                          </a:rPr>
                        </m:ctrlPr>
                      </m:radPr>
                      <m:deg/>
                      <m:e>
                        <m:r>
                          <a:rPr lang="en-US" altLang="zh-CN" sz="2400" i="1">
                            <a:latin typeface="Cambria Math" panose="02040503050406030204" charset="0"/>
                            <a:ea typeface="仿宋" panose="02010609060101010101" charset="-122"/>
                            <a:cs typeface="Cambria Math" panose="02040503050406030204" charset="0"/>
                          </a:rPr>
                          <m:t>𝑝</m:t>
                        </m:r>
                      </m:e>
                    </m:rad>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，单次查询时组合一下，查询时间复杂度为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，所以总时间复杂度为</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𝑂</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𝑛</m:t>
                    </m:r>
                    <m:r>
                      <a:rPr lang="en-US" altLang="zh-CN" sz="2400" i="1">
                        <a:latin typeface="Cambria Math" panose="02040503050406030204" charset="0"/>
                        <a:ea typeface="MS Mincho" panose="02020609040205080304" charset="-128"/>
                        <a:cs typeface="Cambria Math" panose="02040503050406030204" charset="0"/>
                      </a:rPr>
                      <m:t>)</m:t>
                    </m:r>
                  </m:oMath>
                </a14:m>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242570" y="489585"/>
                <a:ext cx="11020425" cy="5112385"/>
              </a:xfrm>
              <a:prstGeom prst="rect">
                <a:avLst/>
              </a:prstGeom>
              <a:blipFill rotWithShape="1">
                <a:blip r:embed="rId1"/>
                <a:stretch>
                  <a:fillRect/>
                </a:stretch>
              </a:blipFill>
            </p:spPr>
            <p:txBody>
              <a:bodyPr/>
              <a:lstStyle/>
              <a:p>
                <a:r>
                  <a:rPr lang="zh-CN" altLang="en-US">
                    <a:noFill/>
                  </a:rPr>
                  <a:t> </a:t>
                </a:r>
              </a:p>
            </p:txBody>
          </p:sp>
        </mc:Fallback>
      </mc:AlternateContent>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01-</a:t>
            </a:r>
            <a:r>
              <a:rPr lang="zh-CN" altLang="en-US" sz="1600" b="1" u="sng">
                <a:solidFill>
                  <a:schemeClr val="tx1"/>
                </a:solidFill>
              </a:rPr>
              <a:t>根号分治思想</a:t>
            </a:r>
            <a:endParaRPr lang="zh-CN" altLang="en-US" sz="1600" b="1" u="sng">
              <a:solidFill>
                <a:schemeClr val="tx1"/>
              </a:solidFill>
            </a:endParaRPr>
          </a:p>
        </p:txBody>
      </p:sp>
      <p:sp>
        <p:nvSpPr>
          <p:cNvPr id="6" name="文本框 5"/>
          <p:cNvSpPr txBox="1"/>
          <p:nvPr/>
        </p:nvSpPr>
        <p:spPr>
          <a:xfrm>
            <a:off x="128270" y="666750"/>
            <a:ext cx="11476990" cy="368300"/>
          </a:xfrm>
          <a:prstGeom prst="rect">
            <a:avLst/>
          </a:prstGeom>
          <a:noFill/>
        </p:spPr>
        <p:txBody>
          <a:bodyPr wrap="square" rtlCol="0">
            <a:spAutoFit/>
          </a:bodyPr>
          <a:p>
            <a:r>
              <a:rPr lang="zh-CN" altLang="en-US" b="1">
                <a:latin typeface="仿宋" panose="02010609060101010101" charset="-122"/>
                <a:ea typeface="仿宋" panose="02010609060101010101" charset="-122"/>
              </a:rPr>
              <a:t>代码如下：</a:t>
            </a:r>
            <a:r>
              <a:rPr lang="en-US" altLang="zh-CN">
                <a:latin typeface="仿宋" panose="02010609060101010101" charset="-122"/>
                <a:ea typeface="仿宋" panose="02010609060101010101" charset="-122"/>
              </a:rPr>
              <a:t>                                                                 </a:t>
            </a:r>
            <a:endParaRPr lang="zh-CN" altLang="en-US">
              <a:latin typeface="仿宋" panose="02010609060101010101" charset="-122"/>
              <a:ea typeface="仿宋" panose="02010609060101010101" charset="-122"/>
            </a:endParaRPr>
          </a:p>
        </p:txBody>
      </p:sp>
      <p:pic>
        <p:nvPicPr>
          <p:cNvPr id="3" name="图片 2"/>
          <p:cNvPicPr>
            <a:picLocks noChangeAspect="1"/>
          </p:cNvPicPr>
          <p:nvPr/>
        </p:nvPicPr>
        <p:blipFill>
          <a:blip r:embed="rId1"/>
          <a:stretch>
            <a:fillRect/>
          </a:stretch>
        </p:blipFill>
        <p:spPr>
          <a:xfrm>
            <a:off x="995045" y="1543050"/>
            <a:ext cx="10201275" cy="3771900"/>
          </a:xfrm>
          <a:prstGeom prst="rect">
            <a:avLst/>
          </a:prstGeom>
        </p:spPr>
      </p:pic>
    </p:spTree>
    <p:custDataLst>
      <p:tags r:id="rId2"/>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42570" y="657225"/>
            <a:ext cx="9410065" cy="460375"/>
          </a:xfrm>
          <a:prstGeom prst="rect">
            <a:avLst/>
          </a:prstGeom>
          <a:noFill/>
        </p:spPr>
        <p:txBody>
          <a:bodyPr wrap="square" rtlCol="0">
            <a:spAutoFit/>
          </a:bodyPr>
          <a:p>
            <a:r>
              <a:rPr lang="zh-CN" altLang="en-US" sz="2400">
                <a:latin typeface="仿宋" panose="02010609060101010101" charset="-122"/>
                <a:ea typeface="仿宋" panose="02010609060101010101" charset="-122"/>
              </a:rPr>
              <a:t>这里给道简单的裸题让大家自己做一下根号分治：</a:t>
            </a:r>
            <a:endParaRPr lang="zh-CN" altLang="en-US" sz="2400">
              <a:latin typeface="仿宋" panose="02010609060101010101" charset="-122"/>
              <a:ea typeface="仿宋" panose="02010609060101010101" charset="-122"/>
            </a:endParaRPr>
          </a:p>
        </p:txBody>
      </p:sp>
      <p:sp>
        <p:nvSpPr>
          <p:cNvPr id="5" name="文本框 4"/>
          <p:cNvSpPr txBox="1"/>
          <p:nvPr/>
        </p:nvSpPr>
        <p:spPr>
          <a:xfrm>
            <a:off x="242570" y="152400"/>
            <a:ext cx="2562225" cy="337185"/>
          </a:xfrm>
          <a:prstGeom prst="rect">
            <a:avLst/>
          </a:prstGeom>
          <a:noFill/>
        </p:spPr>
        <p:txBody>
          <a:bodyPr wrap="square" rtlCol="0">
            <a:spAutoFit/>
          </a:bodyPr>
          <a:p>
            <a:r>
              <a:rPr lang="en-US" altLang="zh-CN" sz="1600" b="1" u="sng">
                <a:solidFill>
                  <a:schemeClr val="tx1"/>
                </a:solidFill>
              </a:rPr>
              <a:t>01-</a:t>
            </a:r>
            <a:r>
              <a:rPr lang="zh-CN" altLang="en-US" sz="1600" b="1" u="sng">
                <a:solidFill>
                  <a:schemeClr val="tx1"/>
                </a:solidFill>
              </a:rPr>
              <a:t>根号分治思想</a:t>
            </a:r>
            <a:endParaRPr lang="zh-CN" altLang="en-US" sz="1600" b="1" u="sng">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242570" y="1117600"/>
                <a:ext cx="11085195" cy="2203450"/>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给定</a:t>
                </a:r>
                <a:r>
                  <a:rPr lang="en-US" altLang="zh-CN" sz="2400">
                    <a:latin typeface="仿宋" panose="02010609060101010101" charset="-122"/>
                    <a:ea typeface="仿宋" panose="02010609060101010101" charset="-122"/>
                    <a:cs typeface="仿宋" panose="02010609060101010101" charset="-122"/>
                  </a:rPr>
                  <a:t> n </a:t>
                </a:r>
                <a:r>
                  <a:rPr lang="zh-CN" altLang="en-US" sz="2400">
                    <a:latin typeface="仿宋" panose="02010609060101010101" charset="-122"/>
                    <a:ea typeface="仿宋" panose="02010609060101010101" charset="-122"/>
                    <a:cs typeface="仿宋" panose="02010609060101010101" charset="-122"/>
                  </a:rPr>
                  <a:t>个集合，第</a:t>
                </a:r>
                <a:r>
                  <a:rPr lang="en-US" altLang="zh-CN" sz="2400">
                    <a:latin typeface="仿宋" panose="02010609060101010101" charset="-122"/>
                    <a:ea typeface="仿宋" panose="02010609060101010101" charset="-122"/>
                    <a:cs typeface="仿宋" panose="02010609060101010101" charset="-122"/>
                  </a:rPr>
                  <a:t> i </a:t>
                </a:r>
                <a:r>
                  <a:rPr lang="zh-CN" altLang="en-US" sz="2400">
                    <a:latin typeface="仿宋" panose="02010609060101010101" charset="-122"/>
                    <a:ea typeface="仿宋" panose="02010609060101010101" charset="-122"/>
                    <a:cs typeface="仿宋" panose="02010609060101010101" charset="-122"/>
                  </a:rPr>
                  <a:t>个集合有</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oMath>
                </a14:m>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个数，问是否存在有两个集合，它们至少有两</a:t>
                </a:r>
                <a:r>
                  <a:rPr lang="zh-CN" altLang="en-US" sz="2400">
                    <a:solidFill>
                      <a:srgbClr val="FF0000"/>
                    </a:solidFill>
                    <a:latin typeface="仿宋" panose="02010609060101010101" charset="-122"/>
                    <a:ea typeface="仿宋" panose="02010609060101010101" charset="-122"/>
                    <a:cs typeface="仿宋" panose="02010609060101010101" charset="-122"/>
                  </a:rPr>
                  <a:t>种</a:t>
                </a:r>
                <a:r>
                  <a:rPr lang="zh-CN" altLang="en-US" sz="2400">
                    <a:latin typeface="仿宋" panose="02010609060101010101" charset="-122"/>
                    <a:ea typeface="仿宋" panose="02010609060101010101" charset="-122"/>
                    <a:cs typeface="仿宋" panose="02010609060101010101" charset="-122"/>
                  </a:rPr>
                  <a:t>元素相同。（</a:t>
                </a:r>
                <a:r>
                  <a:rPr lang="zh-CN" altLang="en-US" sz="2400">
                    <a:solidFill>
                      <a:srgbClr val="FF0000"/>
                    </a:solidFill>
                    <a:latin typeface="仿宋" panose="02010609060101010101" charset="-122"/>
                    <a:ea typeface="仿宋" panose="02010609060101010101" charset="-122"/>
                    <a:cs typeface="仿宋" panose="02010609060101010101" charset="-122"/>
                  </a:rPr>
                  <a:t>如果有两组相同的元素算一种</a:t>
                </a:r>
                <a:r>
                  <a:rPr lang="zh-CN" altLang="en-US" sz="2400">
                    <a:latin typeface="仿宋" panose="02010609060101010101" charset="-122"/>
                    <a:ea typeface="仿宋" panose="02010609060101010101" charset="-122"/>
                    <a:cs typeface="仿宋" panose="02010609060101010101" charset="-122"/>
                  </a:rPr>
                  <a:t>）如果有，任意输出一组的两个集合的序号，如果没有输出</a:t>
                </a:r>
                <a:r>
                  <a:rPr lang="en-US" altLang="zh-CN" sz="2400">
                    <a:latin typeface="仿宋" panose="02010609060101010101" charset="-122"/>
                    <a:ea typeface="仿宋" panose="02010609060101010101" charset="-122"/>
                    <a:cs typeface="仿宋" panose="02010609060101010101" charset="-122"/>
                  </a:rPr>
                  <a:t> </a:t>
                </a:r>
                <a:r>
                  <a:rPr lang="en-US" altLang="zh-CN" sz="2400">
                    <a:solidFill>
                      <a:srgbClr val="FF0000"/>
                    </a:solidFill>
                    <a:latin typeface="仿宋" panose="02010609060101010101" charset="-122"/>
                    <a:ea typeface="仿宋" panose="02010609060101010101" charset="-122"/>
                    <a:cs typeface="仿宋" panose="02010609060101010101" charset="-122"/>
                  </a:rPr>
                  <a:t>-1</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对于</a:t>
                </a:r>
                <a:r>
                  <a:rPr lang="en-US" altLang="zh-CN" sz="2400">
                    <a:latin typeface="仿宋" panose="02010609060101010101" charset="-122"/>
                    <a:ea typeface="仿宋" panose="02010609060101010101" charset="-122"/>
                    <a:cs typeface="仿宋" panose="02010609060101010101" charset="-122"/>
                  </a:rPr>
                  <a:t> 100% </a:t>
                </a:r>
                <a:r>
                  <a:rPr lang="zh-CN" altLang="en-US" sz="2400">
                    <a:latin typeface="仿宋" panose="02010609060101010101" charset="-122"/>
                    <a:ea typeface="仿宋" panose="02010609060101010101" charset="-122"/>
                    <a:cs typeface="仿宋" panose="02010609060101010101" charset="-122"/>
                  </a:rPr>
                  <a:t>的数据，满足</a:t>
                </a:r>
                <a:r>
                  <a:rPr lang="en-US" altLang="zh-CN" sz="2400">
                    <a:latin typeface="仿宋" panose="02010609060101010101" charset="-122"/>
                    <a:ea typeface="仿宋" panose="02010609060101010101" charset="-122"/>
                    <a:cs typeface="仿宋" panose="02010609060101010101" charset="-122"/>
                  </a:rPr>
                  <a:t> </a:t>
                </a:r>
                <a14:m>
                  <m:oMath xmlns:m="http://schemas.openxmlformats.org/officeDocument/2006/math">
                    <m:nary>
                      <m:naryPr>
                        <m:chr m:val="∑"/>
                        <m:limLoc m:val="undOvr"/>
                        <m:ctrlPr>
                          <a:rPr lang="en-US" altLang="zh-CN" sz="2400" i="1">
                            <a:latin typeface="Cambria Math" panose="02040503050406030204" charset="0"/>
                            <a:ea typeface="仿宋" panose="02010609060101010101" charset="-122"/>
                            <a:cs typeface="Cambria Math" panose="02040503050406030204" charset="0"/>
                          </a:rPr>
                        </m:ctrlPr>
                      </m:naryPr>
                      <m:sub>
                        <m:r>
                          <a:rPr lang="en-US" altLang="zh-CN" sz="2400" i="1">
                            <a:latin typeface="Cambria Math" panose="02040503050406030204" charset="0"/>
                            <a:ea typeface="仿宋" panose="02010609060101010101" charset="-122"/>
                            <a:cs typeface="Cambria Math" panose="02040503050406030204" charset="0"/>
                          </a:rPr>
                          <m:t>𝑖</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1</m:t>
                        </m:r>
                      </m:sub>
                      <m:sup>
                        <m:r>
                          <a:rPr lang="en-US" altLang="zh-CN" sz="2400" i="1">
                            <a:latin typeface="Cambria Math" panose="02040503050406030204" charset="0"/>
                            <a:ea typeface="仿宋" panose="02010609060101010101" charset="-122"/>
                            <a:cs typeface="Cambria Math" panose="02040503050406030204" charset="0"/>
                          </a:rPr>
                          <m:t>𝑛</m:t>
                        </m:r>
                      </m:sup>
                      <m:e>
                        <m:sSub>
                          <m:sSubPr>
                            <m:ctrlPr>
                              <a:rPr lang="en-US" altLang="zh-CN" sz="2400" i="1">
                                <a:latin typeface="Cambria Math" panose="02040503050406030204" charset="0"/>
                                <a:ea typeface="仿宋" panose="02010609060101010101" charset="-122"/>
                                <a:cs typeface="Cambria Math" panose="02040503050406030204" charset="0"/>
                              </a:rPr>
                            </m:ctrlPr>
                          </m:sSubPr>
                          <m:e>
                            <m:r>
                              <a:rPr lang="en-US" altLang="zh-CN" sz="2400" i="1">
                                <a:latin typeface="Cambria Math" panose="02040503050406030204" charset="0"/>
                                <a:ea typeface="仿宋" panose="02010609060101010101" charset="-122"/>
                                <a:cs typeface="Cambria Math" panose="02040503050406030204" charset="0"/>
                              </a:rPr>
                              <m:t>𝑎</m:t>
                            </m:r>
                          </m:e>
                          <m:sub>
                            <m:r>
                              <a:rPr lang="en-US" altLang="zh-CN" sz="2400" i="1">
                                <a:latin typeface="Cambria Math" panose="02040503050406030204" charset="0"/>
                                <a:ea typeface="仿宋" panose="02010609060101010101" charset="-122"/>
                                <a:cs typeface="Cambria Math" panose="02040503050406030204" charset="0"/>
                              </a:rPr>
                              <m:t>𝑖</m:t>
                            </m:r>
                          </m:sub>
                        </m:sSub>
                      </m:e>
                    </m:nary>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MS Mincho" panose="02020609040205080304" charset="-128"/>
                        <a:cs typeface="Cambria Math" panose="02040503050406030204" charset="0"/>
                      </a:rPr>
                      <m:t>2</m:t>
                    </m:r>
                    <m:r>
                      <a:rPr lang="en-US" altLang="zh-CN" sz="2400" i="1">
                        <a:latin typeface="Cambria Math" panose="02040503050406030204" charset="0"/>
                        <a:ea typeface="MS Mincho" panose="02020609040205080304" charset="-128"/>
                        <a:cs typeface="Cambria Math" panose="02040503050406030204" charset="0"/>
                      </a:rPr>
                      <m:t>×</m:t>
                    </m:r>
                    <m:sSup>
                      <m:sSupPr>
                        <m:ctrlPr>
                          <a:rPr lang="en-US" altLang="zh-CN" sz="2400" i="1">
                            <a:latin typeface="Cambria Math" panose="02040503050406030204" charset="0"/>
                            <a:ea typeface="仿宋" panose="02010609060101010101" charset="-122"/>
                            <a:cs typeface="Cambria Math" panose="02040503050406030204" charset="0"/>
                          </a:rPr>
                        </m:ctrlPr>
                      </m:sSupPr>
                      <m:e>
                        <m:r>
                          <a:rPr lang="en-US" altLang="zh-CN" sz="2400" i="1">
                            <a:latin typeface="Cambria Math" panose="02040503050406030204" charset="0"/>
                            <a:ea typeface="MS Mincho" panose="02020609040205080304" charset="-128"/>
                            <a:cs typeface="Cambria Math" panose="02040503050406030204" charset="0"/>
                          </a:rPr>
                          <m:t>10</m:t>
                        </m:r>
                      </m:e>
                      <m:sup>
                        <m:r>
                          <a:rPr lang="en-US" altLang="zh-CN" sz="2400" i="1">
                            <a:latin typeface="Cambria Math" panose="02040503050406030204" charset="0"/>
                            <a:ea typeface="MS Mincho" panose="02020609040205080304" charset="-128"/>
                            <a:cs typeface="Cambria Math" panose="02040503050406030204" charset="0"/>
                          </a:rPr>
                          <m:t>5</m:t>
                        </m:r>
                      </m:sup>
                    </m:sSup>
                  </m:oMath>
                </a14:m>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 </a:t>
                </a:r>
                <a:endParaRPr lang="en-US" altLang="zh-CN">
                  <a:latin typeface="仿宋" panose="02010609060101010101" charset="-122"/>
                  <a:ea typeface="仿宋" panose="02010609060101010101" charset="-122"/>
                  <a:cs typeface="仿宋" panose="02010609060101010101"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242570" y="1117600"/>
                <a:ext cx="11085195" cy="2203450"/>
              </a:xfrm>
              <a:prstGeom prst="rect">
                <a:avLst/>
              </a:prstGeom>
              <a:blipFill rotWithShape="1">
                <a:blip r:embed="rId1"/>
                <a:stretch>
                  <a:fillRect/>
                </a:stretch>
              </a:blipFill>
            </p:spPr>
            <p:txBody>
              <a:bodyPr/>
              <a:lstStyle/>
              <a:p>
                <a:r>
                  <a:rPr lang="zh-CN" altLang="en-US">
                    <a:noFill/>
                  </a:rPr>
                  <a:t> </a:t>
                </a:r>
              </a:p>
            </p:txBody>
          </p:sp>
        </mc:Fallback>
      </mc:AlternateContent>
      <p:sp>
        <p:nvSpPr>
          <p:cNvPr id="2" name="文本框 1"/>
          <p:cNvSpPr txBox="1"/>
          <p:nvPr/>
        </p:nvSpPr>
        <p:spPr>
          <a:xfrm>
            <a:off x="242570" y="6051550"/>
            <a:ext cx="10535920" cy="368300"/>
          </a:xfrm>
          <a:prstGeom prst="rect">
            <a:avLst/>
          </a:prstGeom>
          <a:noFill/>
        </p:spPr>
        <p:txBody>
          <a:bodyPr wrap="square" rtlCol="0">
            <a:spAutoFit/>
          </a:bodyPr>
          <a:p>
            <a:r>
              <a:rPr lang="zh-CN" altLang="en-US" b="1">
                <a:latin typeface="仿宋" panose="02010609060101010101" charset="-122"/>
                <a:ea typeface="仿宋" panose="02010609060101010101" charset="-122"/>
              </a:rPr>
              <a:t>提醒：</a:t>
            </a:r>
            <a:r>
              <a:rPr lang="zh-CN" altLang="en-US">
                <a:latin typeface="仿宋" panose="02010609060101010101" charset="-122"/>
                <a:ea typeface="仿宋" panose="02010609060101010101" charset="-122"/>
              </a:rPr>
              <a:t>可以从一个集合的元素数量这个角度来考虑。</a:t>
            </a:r>
            <a:endParaRPr lang="zh-CN" altLang="en-US">
              <a:latin typeface="仿宋" panose="02010609060101010101" charset="-122"/>
              <a:ea typeface="仿宋" panose="02010609060101010101" charset="-122"/>
            </a:endParaRPr>
          </a:p>
        </p:txBody>
      </p:sp>
      <p:sp>
        <p:nvSpPr>
          <p:cNvPr id="3" name="文本框 2"/>
          <p:cNvSpPr txBox="1"/>
          <p:nvPr/>
        </p:nvSpPr>
        <p:spPr>
          <a:xfrm>
            <a:off x="242570" y="5406390"/>
            <a:ext cx="8448040" cy="645160"/>
          </a:xfrm>
          <a:prstGeom prst="rect">
            <a:avLst/>
          </a:prstGeom>
          <a:noFill/>
        </p:spPr>
        <p:txBody>
          <a:bodyPr wrap="square" rtlCol="0">
            <a:spAutoFit/>
          </a:bodyPr>
          <a:p>
            <a:r>
              <a:rPr lang="zh-CN" altLang="en-US" b="1">
                <a:latin typeface="仿宋" panose="02010609060101010101" charset="-122"/>
                <a:ea typeface="仿宋" panose="02010609060101010101" charset="-122"/>
                <a:cs typeface="仿宋" panose="02010609060101010101" charset="-122"/>
              </a:rPr>
              <a:t>提交处：</a:t>
            </a:r>
            <a:r>
              <a:rPr lang="zh-CN" altLang="en-US">
                <a:latin typeface="仿宋" panose="02010609060101010101" charset="-122"/>
                <a:ea typeface="仿宋" panose="02010609060101010101" charset="-122"/>
                <a:cs typeface="仿宋" panose="02010609060101010101" charset="-122"/>
              </a:rPr>
              <a:t>洛谷</a:t>
            </a:r>
            <a:r>
              <a:rPr lang="en-US" altLang="zh-CN">
                <a:latin typeface="仿宋" panose="02010609060101010101" charset="-122"/>
                <a:ea typeface="仿宋" panose="02010609060101010101" charset="-122"/>
                <a:cs typeface="仿宋" panose="02010609060101010101" charset="-122"/>
              </a:rPr>
              <a:t>U</a:t>
            </a:r>
            <a:r>
              <a:rPr lang="zh-CN" altLang="en-US">
                <a:latin typeface="仿宋" panose="02010609060101010101" charset="-122"/>
                <a:ea typeface="仿宋" panose="02010609060101010101" charset="-122"/>
                <a:cs typeface="仿宋" panose="02010609060101010101" charset="-122"/>
              </a:rPr>
              <a:t>216155</a:t>
            </a:r>
            <a:endParaRPr lang="zh-CN" altLang="en-US">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网址：</a:t>
            </a:r>
            <a:r>
              <a:rPr lang="zh-CN" altLang="en-US">
                <a:latin typeface="仿宋" panose="02010609060101010101" charset="-122"/>
                <a:ea typeface="仿宋" panose="02010609060101010101" charset="-122"/>
                <a:cs typeface="仿宋" panose="02010609060101010101" charset="-122"/>
              </a:rPr>
              <a:t>https://www.luogu.com.cn/problem/</a:t>
            </a:r>
            <a:r>
              <a:rPr lang="en-US" altLang="zh-CN">
                <a:latin typeface="仿宋" panose="02010609060101010101" charset="-122"/>
                <a:ea typeface="仿宋" panose="02010609060101010101" charset="-122"/>
                <a:cs typeface="仿宋" panose="02010609060101010101" charset="-122"/>
              </a:rPr>
              <a:t>U</a:t>
            </a:r>
            <a:r>
              <a:rPr lang="zh-CN" altLang="en-US">
                <a:latin typeface="仿宋" panose="02010609060101010101" charset="-122"/>
                <a:ea typeface="仿宋" panose="02010609060101010101" charset="-122"/>
                <a:cs typeface="仿宋" panose="02010609060101010101" charset="-122"/>
              </a:rPr>
              <a:t>216155</a:t>
            </a:r>
            <a:endParaRPr lang="zh-CN" altLang="en-US">
              <a:latin typeface="仿宋" panose="02010609060101010101" charset="-122"/>
              <a:ea typeface="仿宋" panose="02010609060101010101" charset="-122"/>
              <a:cs typeface="仿宋" panose="02010609060101010101" charset="-122"/>
            </a:endParaRPr>
          </a:p>
        </p:txBody>
      </p:sp>
      <p:sp>
        <p:nvSpPr>
          <p:cNvPr id="7" name="文本框 6"/>
          <p:cNvSpPr txBox="1"/>
          <p:nvPr/>
        </p:nvSpPr>
        <p:spPr>
          <a:xfrm>
            <a:off x="242570" y="4761230"/>
            <a:ext cx="7407910" cy="645160"/>
          </a:xfrm>
          <a:prstGeom prst="rect">
            <a:avLst/>
          </a:prstGeom>
          <a:noFill/>
        </p:spPr>
        <p:txBody>
          <a:bodyPr wrap="square" rtlCol="0">
            <a:spAutoFit/>
          </a:bodyPr>
          <a:p>
            <a:r>
              <a:rPr lang="zh-CN" altLang="en-US" b="1">
                <a:latin typeface="仿宋" panose="02010609060101010101" charset="-122"/>
                <a:ea typeface="仿宋" panose="02010609060101010101" charset="-122"/>
                <a:cs typeface="仿宋" panose="02010609060101010101" charset="-122"/>
              </a:rPr>
              <a:t>时间限制：</a:t>
            </a:r>
            <a:r>
              <a:rPr lang="en-US" altLang="zh-CN">
                <a:latin typeface="仿宋" panose="02010609060101010101" charset="-122"/>
                <a:ea typeface="仿宋" panose="02010609060101010101" charset="-122"/>
                <a:cs typeface="仿宋" panose="02010609060101010101" charset="-122"/>
              </a:rPr>
              <a:t>500ms</a:t>
            </a:r>
            <a:endParaRPr lang="en-US" altLang="zh-CN">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空间限制：</a:t>
            </a:r>
            <a:r>
              <a:rPr lang="en-US" altLang="zh-CN">
                <a:latin typeface="仿宋" panose="02010609060101010101" charset="-122"/>
                <a:ea typeface="仿宋" panose="02010609060101010101" charset="-122"/>
                <a:cs typeface="仿宋" panose="02010609060101010101" charset="-122"/>
              </a:rPr>
              <a:t>512MB</a:t>
            </a:r>
            <a:r>
              <a:rPr lang="zh-CN" altLang="en-US">
                <a:latin typeface="仿宋" panose="02010609060101010101" charset="-122"/>
                <a:ea typeface="仿宋" panose="02010609060101010101" charset="-122"/>
                <a:cs typeface="仿宋" panose="02010609060101010101" charset="-122"/>
              </a:rPr>
              <a:t>，保证</a:t>
            </a:r>
            <a:r>
              <a:rPr lang="en-US" altLang="zh-CN">
                <a:latin typeface="仿宋" panose="02010609060101010101" charset="-122"/>
                <a:ea typeface="仿宋" panose="02010609060101010101" charset="-122"/>
                <a:cs typeface="仿宋" panose="02010609060101010101" charset="-122"/>
              </a:rPr>
              <a:t>SPJ</a:t>
            </a:r>
            <a:r>
              <a:rPr lang="zh-CN" altLang="en-US">
                <a:latin typeface="仿宋" panose="02010609060101010101" charset="-122"/>
                <a:ea typeface="仿宋" panose="02010609060101010101" charset="-122"/>
                <a:cs typeface="仿宋" panose="02010609060101010101" charset="-122"/>
              </a:rPr>
              <a:t>消耗的空间不超过</a:t>
            </a:r>
            <a:r>
              <a:rPr lang="en-US" altLang="zh-CN">
                <a:latin typeface="仿宋" panose="02010609060101010101" charset="-122"/>
                <a:ea typeface="仿宋" panose="02010609060101010101" charset="-122"/>
                <a:cs typeface="仿宋" panose="02010609060101010101" charset="-122"/>
              </a:rPr>
              <a:t>256MB</a:t>
            </a:r>
            <a:endParaRPr lang="en-US" altLang="zh-CN">
              <a:latin typeface="仿宋" panose="02010609060101010101" charset="-122"/>
              <a:ea typeface="仿宋" panose="02010609060101010101" charset="-122"/>
              <a:cs typeface="仿宋" panose="02010609060101010101" charset="-122"/>
            </a:endParaRPr>
          </a:p>
        </p:txBody>
      </p:sp>
      <p:sp>
        <p:nvSpPr>
          <p:cNvPr id="8" name="文本框 7"/>
          <p:cNvSpPr txBox="1"/>
          <p:nvPr/>
        </p:nvSpPr>
        <p:spPr>
          <a:xfrm>
            <a:off x="6632575" y="1950085"/>
            <a:ext cx="4768850" cy="4799965"/>
          </a:xfrm>
          <a:prstGeom prst="rect">
            <a:avLst/>
          </a:prstGeom>
          <a:noFill/>
        </p:spPr>
        <p:txBody>
          <a:bodyPr wrap="square" rtlCol="0">
            <a:spAutoFit/>
          </a:bodyPr>
          <a:p>
            <a:r>
              <a:rPr lang="zh-CN" altLang="en-US" b="1">
                <a:latin typeface="仿宋" panose="02010609060101010101" charset="-122"/>
                <a:ea typeface="仿宋" panose="02010609060101010101" charset="-122"/>
                <a:cs typeface="仿宋" panose="02010609060101010101" charset="-122"/>
              </a:rPr>
              <a:t>样例</a:t>
            </a:r>
            <a:r>
              <a:rPr lang="en-US" altLang="zh-CN" b="1">
                <a:latin typeface="仿宋" panose="02010609060101010101" charset="-122"/>
                <a:ea typeface="仿宋" panose="02010609060101010101" charset="-122"/>
                <a:cs typeface="仿宋" panose="02010609060101010101" charset="-122"/>
              </a:rPr>
              <a:t>:</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in:                    out:</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9                      6 9</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2 1 1</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1 9</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1 3</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1 1</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1 8</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5 1 3 1 4 1</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1 9</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1 1</a:t>
            </a:r>
            <a:endParaRPr lang="en-US" altLang="zh-CN">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rPr>
              <a:t>5 1 10 9 10 4</a:t>
            </a:r>
            <a:endParaRPr lang="en-US" altLang="zh-CN">
              <a:latin typeface="仿宋" panose="02010609060101010101" charset="-122"/>
              <a:ea typeface="仿宋" panose="02010609060101010101" charset="-122"/>
              <a:cs typeface="仿宋" panose="02010609060101010101" charset="-122"/>
            </a:endParaRPr>
          </a:p>
          <a:p>
            <a:endParaRPr lang="en-US" altLang="zh-CN">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解释</a:t>
            </a:r>
            <a:r>
              <a:rPr lang="en-US" altLang="zh-CN">
                <a:latin typeface="仿宋" panose="02010609060101010101" charset="-122"/>
                <a:ea typeface="仿宋" panose="02010609060101010101" charset="-122"/>
                <a:cs typeface="仿宋" panose="02010609060101010101" charset="-122"/>
              </a:rPr>
              <a:t>:只有第 6 个集合和第 9 个集合这一组满足条件，因为它们俩有共同的两种数</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1 和 4。而第 1 个集合和第 6 个集合虽然</a:t>
            </a:r>
            <a:r>
              <a:rPr lang="zh-CN" altLang="en-US">
                <a:latin typeface="仿宋" panose="02010609060101010101" charset="-122"/>
                <a:ea typeface="仿宋" panose="02010609060101010101" charset="-122"/>
                <a:cs typeface="仿宋" panose="02010609060101010101" charset="-122"/>
              </a:rPr>
              <a:t>都</a:t>
            </a:r>
            <a:r>
              <a:rPr lang="en-US" altLang="zh-CN">
                <a:latin typeface="仿宋" panose="02010609060101010101" charset="-122"/>
                <a:ea typeface="仿宋" panose="02010609060101010101" charset="-122"/>
                <a:cs typeface="仿宋" panose="02010609060101010101" charset="-122"/>
              </a:rPr>
              <a:t>有两个 1，但它们算一种数，所以不满足条件。</a:t>
            </a:r>
            <a:endParaRPr lang="en-US" altLang="zh-CN">
              <a:latin typeface="仿宋" panose="02010609060101010101" charset="-122"/>
              <a:ea typeface="仿宋" panose="02010609060101010101" charset="-122"/>
              <a:cs typeface="仿宋" panose="02010609060101010101" charset="-122"/>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MASK_FLAG" val="1"/>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139.xml><?xml version="1.0" encoding="utf-8"?>
<p:tagLst xmlns:p="http://schemas.openxmlformats.org/presentationml/2006/main">
  <p:tag name="KSO_WM_SLIDE_BK_DARK_LIGHT" val="2"/>
  <p:tag name="KSO_WM_SLIDE_BACKGROUND_MASK_FLAG"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SLIDE_BK_DARK_LIGHT" val="2"/>
  <p:tag name="KSO_WM_SLIDE_BACKGROUND_MASK_FLAG"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 name="KSO_WM_SLIDE_BACKGROUND_TYPE" val="frame"/>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UNIT_TYPE" val="i"/>
  <p:tag name="KSO_WM_UNIT_INDEX" val="3"/>
  <p:tag name="KSO_WM_SLIDE_BACKGROUND_TYPE" val="leftRight"/>
  <p:tag name="KSO_WM_SLIDE_BK_DARK_LIGHT" val="2"/>
</p:tagLst>
</file>

<file path=ppt/tags/tag162.xml><?xml version="1.0" encoding="utf-8"?>
<p:tagLst xmlns:p="http://schemas.openxmlformats.org/presentationml/2006/main">
  <p:tag name="KSO_WM_SLIDE_BACKGROUND_TYPE" val="leftRight"/>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UNIT_TYPE" val="i"/>
  <p:tag name="KSO_WM_UNIT_INDEX" val="2"/>
  <p:tag name="KSO_WM_SLIDE_BACKGROUND_TYPE" val="leftRight"/>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UNIT_TYPE" val="i"/>
  <p:tag name="KSO_WM_UNIT_INDEX" val="4"/>
  <p:tag name="KSO_WM_SLIDE_BACKGROUND_TYPE" val="leftRight"/>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5"/>
  <p:tag name="KSO_WM_UNIT_LAYERLEVEL" val="1"/>
  <p:tag name="KSO_WM_TAG_VERSION" val="1.0"/>
  <p:tag name="KSO_WM_BEAUTIFY_FLAG" val="#wm#"/>
  <p:tag name="KSO_WM_UNIT_TYPE" val="i"/>
  <p:tag name="KSO_WM_UNIT_INDEX" val="5"/>
  <p:tag name="KSO_WM_SLIDE_BACKGROUND_TYPE" val="leftRight"/>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UNIT_TYPE" val="i"/>
  <p:tag name="KSO_WM_UNIT_INDEX" val="6"/>
  <p:tag name="KSO_WM_SLIDE_BACKGROUND_TYPE" val="leftRight"/>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7"/>
  <p:tag name="KSO_WM_UNIT_LAYERLEVEL" val="1"/>
  <p:tag name="KSO_WM_TAG_VERSION" val="1.0"/>
  <p:tag name="KSO_WM_BEAUTIFY_FLAG" val="#wm#"/>
  <p:tag name="KSO_WM_UNIT_TYPE" val="i"/>
  <p:tag name="KSO_WM_UNIT_INDEX" val="7"/>
  <p:tag name="KSO_WM_SLIDE_BACKGROUND_TYPE" val="leftRight"/>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8"/>
  <p:tag name="KSO_WM_UNIT_LAYERLEVEL" val="1"/>
  <p:tag name="KSO_WM_TAG_VERSION" val="1.0"/>
  <p:tag name="KSO_WM_BEAUTIFY_FLAG" val="#wm#"/>
  <p:tag name="KSO_WM_UNIT_TYPE" val="i"/>
  <p:tag name="KSO_WM_UNIT_INDEX" val="8"/>
  <p:tag name="KSO_WM_SLIDE_BACKGROUND_TYPE" val="leftRight"/>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177.xml><?xml version="1.0" encoding="utf-8"?>
<p:tagLst xmlns:p="http://schemas.openxmlformats.org/presentationml/2006/main">
  <p:tag name="KSO_WM_SLIDE_BACKGROUND_TYPE" val="topBotto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 name="KSO_WM_SLIDE_BACKGROUND_TYPE" val="topBottom"/>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4"/>
  <p:tag name="KSO_WM_UNIT_LAYERLEVEL" val="1"/>
  <p:tag name="KSO_WM_TAG_VERSION" val="1.0"/>
  <p:tag name="KSO_WM_BEAUTIFY_FLAG" val="#wm#"/>
  <p:tag name="KSO_WM_UNIT_TYPE" val="i"/>
  <p:tag name="KSO_WM_UNIT_INDEX" val="4"/>
  <p:tag name="KSO_WM_SLIDE_BACKGROUND_TYPE" val="topBottom"/>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5"/>
  <p:tag name="KSO_WM_UNIT_LAYERLEVEL" val="1"/>
  <p:tag name="KSO_WM_TAG_VERSION" val="1.0"/>
  <p:tag name="KSO_WM_BEAUTIFY_FLAG" val="#wm#"/>
  <p:tag name="KSO_WM_UNIT_TYPE" val="i"/>
  <p:tag name="KSO_WM_UNIT_INDEX" val="5"/>
  <p:tag name="KSO_WM_SLIDE_BACKGROUND_TYPE" val="topBottom"/>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 name="KSO_WM_SLIDE_BACKGROUND_TYPE" val="bottomTop"/>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 name="KSO_WM_SLIDE_BACKGROUND_TYPE" val="bottomTop"/>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 name="KSO_WM_SLIDE_BACKGROUND_TYPE" val="bottomTop"/>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 name="KSO_WM_SLIDE_BACKGROUND_TYPE" val="bottomTop"/>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 name="KSO_WM_SLIDE_BACKGROUND_TYPE" val="bottomTop"/>
  <p:tag name="KSO_WM_SLIDE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 name="KSO_WM_SLIDE_BACKGROUND_TYPE" val="bottomTop"/>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205.xml><?xml version="1.0" encoding="utf-8"?>
<p:tagLst xmlns:p="http://schemas.openxmlformats.org/presentationml/2006/main">
  <p:tag name="KSO_WM_SLIDE_BACKGROUND_TYPE" val="navigation"/>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5.xml><?xml version="1.0" encoding="utf-8"?>
<p:tagLst xmlns:p="http://schemas.openxmlformats.org/presentationml/2006/main">
  <p:tag name="KSO_WM_SLIDE_BACKGROUND_TYPE" val="belt"/>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 name="KSO_WM_SLIDE_BACKGROUND_TYPE" val="belt"/>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 name="KSO_WM_SLIDE_BACKGROUND_TYPE" val="belt"/>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4"/>
  <p:tag name="KSO_WM_UNIT_LAYERLEVEL" val="1"/>
  <p:tag name="KSO_WM_TAG_VERSION" val="1.0"/>
  <p:tag name="KSO_WM_BEAUTIFY_FLAG" val="#wm#"/>
  <p:tag name="KSO_WM_UNIT_TYPE" val="i"/>
  <p:tag name="KSO_WM_UNIT_INDEX" val="4"/>
  <p:tag name="KSO_WM_SLIDE_BACKGROUND_TYPE" val="belt"/>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5"/>
  <p:tag name="KSO_WM_UNIT_LAYERLEVEL" val="1"/>
  <p:tag name="KSO_WM_TAG_VERSION" val="1.0"/>
  <p:tag name="KSO_WM_BEAUTIFY_FLAG" val="#wm#"/>
  <p:tag name="KSO_WM_UNIT_TYPE" val="i"/>
  <p:tag name="KSO_WM_UNIT_INDEX" val="5"/>
  <p:tag name="KSO_WM_SLIDE_BACKGROUND_TYPE" val="belt"/>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6"/>
  <p:tag name="KSO_WM_UNIT_LAYERLEVEL" val="1"/>
  <p:tag name="KSO_WM_TAG_VERSION" val="1.0"/>
  <p:tag name="KSO_WM_BEAUTIFY_FLAG" val="#wm#"/>
  <p:tag name="KSO_WM_UNIT_TYPE" val="i"/>
  <p:tag name="KSO_WM_UNIT_INDEX" val="6"/>
  <p:tag name="KSO_WM_SLIDE_BACKGROUND_TYPE" val="belt"/>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7"/>
  <p:tag name="KSO_WM_UNIT_LAYERLEVEL" val="1"/>
  <p:tag name="KSO_WM_TAG_VERSION" val="1.0"/>
  <p:tag name="KSO_WM_BEAUTIFY_FLAG" val="#wm#"/>
  <p:tag name="KSO_WM_UNIT_TYPE" val="i"/>
  <p:tag name="KSO_WM_UNIT_INDEX" val="7"/>
  <p:tag name="KSO_WM_SLIDE_BACKGROUND_TYPE" val="belt"/>
  <p:tag name="KSO_WM_SLIDE_BK_DARK_LIGHT" val="2"/>
</p:tagLst>
</file>

<file path=ppt/tags/tag222.xml><?xml version="1.0" encoding="utf-8"?>
<p:tagLst xmlns:p="http://schemas.openxmlformats.org/presentationml/2006/main">
  <p:tag name="KSO_WM_SLIDE_BACKGROUND_TYPE" val="belt"/>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8"/>
  <p:tag name="KSO_WM_UNIT_LAYERLEVEL" val="1"/>
  <p:tag name="KSO_WM_TAG_VERSION" val="1.0"/>
  <p:tag name="KSO_WM_BEAUTIFY_FLAG" val="#wm#"/>
  <p:tag name="KSO_WM_UNIT_TYPE" val="i"/>
  <p:tag name="KSO_WM_UNIT_INDEX" val="8"/>
  <p:tag name="KSO_WM_SLIDE_BACKGROUND_TYPE" val="belt"/>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9"/>
  <p:tag name="KSO_WM_UNIT_LAYERLEVEL" val="1"/>
  <p:tag name="KSO_WM_TAG_VERSION" val="1.0"/>
  <p:tag name="KSO_WM_BEAUTIFY_FLAG" val="#wm#"/>
  <p:tag name="KSO_WM_UNIT_TYPE" val="i"/>
  <p:tag name="KSO_WM_UNIT_INDEX" val="9"/>
  <p:tag name="KSO_WM_SLIDE_BACKGROUND_TYPE" val="belt"/>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0"/>
  <p:tag name="KSO_WM_UNIT_LAYERLEVEL" val="1"/>
  <p:tag name="KSO_WM_TAG_VERSION" val="1.0"/>
  <p:tag name="KSO_WM_BEAUTIFY_FLAG" val="#wm#"/>
  <p:tag name="KSO_WM_UNIT_TYPE" val="i"/>
  <p:tag name="KSO_WM_UNIT_INDEX" val="10"/>
  <p:tag name="KSO_WM_SLIDE_BACKGROUND_TYPE" val="belt"/>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1"/>
  <p:tag name="KSO_WM_UNIT_LAYERLEVEL" val="1"/>
  <p:tag name="KSO_WM_TAG_VERSION" val="1.0"/>
  <p:tag name="KSO_WM_BEAUTIFY_FLAG" val="#wm#"/>
  <p:tag name="KSO_WM_UNIT_TYPE" val="i"/>
  <p:tag name="KSO_WM_UNIT_INDEX" val="11"/>
  <p:tag name="KSO_WM_SLIDE_BACKGROUND_TYPE" val="belt"/>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2"/>
  <p:tag name="KSO_WM_UNIT_LAYERLEVEL" val="1"/>
  <p:tag name="KSO_WM_TAG_VERSION" val="1.0"/>
  <p:tag name="KSO_WM_BEAUTIFY_FLAG" val="#wm#"/>
  <p:tag name="KSO_WM_UNIT_TYPE" val="i"/>
  <p:tag name="KSO_WM_UNIT_INDEX" val="12"/>
  <p:tag name="KSO_WM_SLIDE_BACKGROUND_TYPE" val="belt"/>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3"/>
  <p:tag name="KSO_WM_UNIT_LAYERLEVEL" val="1"/>
  <p:tag name="KSO_WM_TAG_VERSION" val="1.0"/>
  <p:tag name="KSO_WM_BEAUTIFY_FLAG" val="#wm#"/>
  <p:tag name="KSO_WM_UNIT_TYPE" val="i"/>
  <p:tag name="KSO_WM_UNIT_INDEX" val="13"/>
  <p:tag name="KSO_WM_SLIDE_BACKGROUND_TYPE" val="belt"/>
  <p:tag name="KSO_WM_SLIDE_BK_DARK_LIGHT" val="2"/>
</p:tagLst>
</file>

<file path=ppt/tags/tag22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1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1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4.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12"/>
  <p:tag name="KSO_WM_TEMPLATE_THUMBS_INDEX" val="1、4、7、8、10、11、12、13、17、19"/>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MASK_FLAG" val="1"/>
  <p:tag name="KSO_WM_SLIDE_BK_DARK_LIGHT" val="2"/>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373.xml><?xml version="1.0" encoding="utf-8"?>
<p:tagLst xmlns:p="http://schemas.openxmlformats.org/presentationml/2006/main">
  <p:tag name="KSO_WM_SLIDE_BK_DARK_LIGHT" val="2"/>
  <p:tag name="KSO_WM_SLIDE_BACKGROUND_MASK_FLAG"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p="http://schemas.openxmlformats.org/presentationml/2006/main">
  <p:tag name="KSO_WM_SLIDE_BK_DARK_LIGHT" val="2"/>
  <p:tag name="KSO_WM_SLIDE_BACKGROUND_MASK_FLAG"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 name="KSO_WM_SLIDE_BACKGROUND_TYPE" val="frame"/>
  <p:tag name="KSO_WM_SLIDE_BK_DARK_LIGHT" val="2"/>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UNIT_TYPE" val="i"/>
  <p:tag name="KSO_WM_UNIT_INDEX" val="3"/>
  <p:tag name="KSO_WM_SLIDE_BACKGROUND_TYPE" val="leftRight"/>
  <p:tag name="KSO_WM_SLIDE_BK_DARK_LIGHT" val="2"/>
</p:tagLst>
</file>

<file path=ppt/tags/tag396.xml><?xml version="1.0" encoding="utf-8"?>
<p:tagLst xmlns:p="http://schemas.openxmlformats.org/presentationml/2006/main">
  <p:tag name="KSO_WM_SLIDE_BACKGROUND_TYPE" val="leftRight"/>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UNIT_TYPE" val="i"/>
  <p:tag name="KSO_WM_UNIT_INDEX" val="2"/>
  <p:tag name="KSO_WM_SLIDE_BACKGROUND_TYPE" val="leftRight"/>
  <p:tag name="KSO_WM_SLIDE_BK_DARK_LIGHT" val="2"/>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UNIT_TYPE" val="i"/>
  <p:tag name="KSO_WM_UNIT_INDEX" val="4"/>
  <p:tag name="KSO_WM_SLIDE_BACKGROUND_TYPE" val="leftRight"/>
  <p:tag name="KSO_WM_SLIDE_BK_DARK_LIGHT" val="2"/>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5"/>
  <p:tag name="KSO_WM_UNIT_LAYERLEVEL" val="1"/>
  <p:tag name="KSO_WM_TAG_VERSION" val="1.0"/>
  <p:tag name="KSO_WM_BEAUTIFY_FLAG" val="#wm#"/>
  <p:tag name="KSO_WM_UNIT_TYPE" val="i"/>
  <p:tag name="KSO_WM_UNIT_INDEX" val="5"/>
  <p:tag name="KSO_WM_SLIDE_BACKGROUND_TYPE" val="leftRight"/>
  <p:tag name="KSO_WM_SLIDE_BK_DARK_LIGHT"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UNIT_TYPE" val="i"/>
  <p:tag name="KSO_WM_UNIT_INDEX" val="6"/>
  <p:tag name="KSO_WM_SLIDE_BACKGROUND_TYPE" val="leftRight"/>
  <p:tag name="KSO_WM_SLIDE_BK_DARK_LIGHT" val="2"/>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7"/>
  <p:tag name="KSO_WM_UNIT_LAYERLEVEL" val="1"/>
  <p:tag name="KSO_WM_TAG_VERSION" val="1.0"/>
  <p:tag name="KSO_WM_BEAUTIFY_FLAG" val="#wm#"/>
  <p:tag name="KSO_WM_UNIT_TYPE" val="i"/>
  <p:tag name="KSO_WM_UNIT_INDEX" val="7"/>
  <p:tag name="KSO_WM_SLIDE_BACKGROUND_TYPE" val="leftRight"/>
  <p:tag name="KSO_WM_SLIDE_BK_DARK_LIGHT" val="2"/>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8"/>
  <p:tag name="KSO_WM_UNIT_LAYERLEVEL" val="1"/>
  <p:tag name="KSO_WM_TAG_VERSION" val="1.0"/>
  <p:tag name="KSO_WM_BEAUTIFY_FLAG" val="#wm#"/>
  <p:tag name="KSO_WM_UNIT_TYPE" val="i"/>
  <p:tag name="KSO_WM_UNIT_INDEX" val="8"/>
  <p:tag name="KSO_WM_SLIDE_BACKGROUND_TYPE" val="leftRight"/>
  <p:tag name="KSO_WM_SLIDE_BK_DARK_LIGHT" val="2"/>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411.xml><?xml version="1.0" encoding="utf-8"?>
<p:tagLst xmlns:p="http://schemas.openxmlformats.org/presentationml/2006/main">
  <p:tag name="KSO_WM_SLIDE_BACKGROUND_TYPE" val="topBotto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 name="KSO_WM_SLIDE_BACKGROUND_TYPE" val="topBottom"/>
  <p:tag name="KSO_WM_SLIDE_BK_DARK_LIGHT" val="2"/>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4"/>
  <p:tag name="KSO_WM_UNIT_LAYERLEVEL" val="1"/>
  <p:tag name="KSO_WM_TAG_VERSION" val="1.0"/>
  <p:tag name="KSO_WM_BEAUTIFY_FLAG" val="#wm#"/>
  <p:tag name="KSO_WM_UNIT_TYPE" val="i"/>
  <p:tag name="KSO_WM_UNIT_INDEX" val="4"/>
  <p:tag name="KSO_WM_SLIDE_BACKGROUND_TYPE" val="topBottom"/>
  <p:tag name="KSO_WM_SLIDE_BK_DARK_LIGHT" val="2"/>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5"/>
  <p:tag name="KSO_WM_UNIT_LAYERLEVEL" val="1"/>
  <p:tag name="KSO_WM_TAG_VERSION" val="1.0"/>
  <p:tag name="KSO_WM_BEAUTIFY_FLAG" val="#wm#"/>
  <p:tag name="KSO_WM_UNIT_TYPE" val="i"/>
  <p:tag name="KSO_WM_UNIT_INDEX" val="5"/>
  <p:tag name="KSO_WM_SLIDE_BACKGROUND_TYPE" val="topBottom"/>
  <p:tag name="KSO_WM_SLIDE_BK_DARK_LIGHT" val="2"/>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 name="KSO_WM_SLIDE_BACKGROUND_TYPE" val="bottomTop"/>
  <p:tag name="KSO_WM_SLIDE_BK_DARK_LIGHT" val="2"/>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 name="KSO_WM_SLIDE_BACKGROUND_TYPE" val="bottomTop"/>
  <p:tag name="KSO_WM_SLIDE_BK_DARK_LIGHT" val="2"/>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 name="KSO_WM_SLIDE_BACKGROUND_TYPE" val="bottomTop"/>
  <p:tag name="KSO_WM_SLIDE_BK_DARK_LIGHT" val="2"/>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 name="KSO_WM_SLIDE_BACKGROUND_TYPE" val="bottomTop"/>
  <p:tag name="KSO_WM_SLIDE_BK_DARK_LIGHT" val="2"/>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 name="KSO_WM_SLIDE_BACKGROUND_TYPE" val="bottomTop"/>
  <p:tag name="KSO_WM_SLIDE_BK_DARK_LIGHT" val="2"/>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 name="KSO_WM_SLIDE_BACKGROUND_TYPE" val="bottomTop"/>
  <p:tag name="KSO_WM_SLIDE_BK_DARK_LIGHT" val="2"/>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439.xml><?xml version="1.0" encoding="utf-8"?>
<p:tagLst xmlns:p="http://schemas.openxmlformats.org/presentationml/2006/main">
  <p:tag name="KSO_WM_SLIDE_BACKGROUND_TYPE" val="navigation"/>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9.xml><?xml version="1.0" encoding="utf-8"?>
<p:tagLst xmlns:p="http://schemas.openxmlformats.org/presentationml/2006/main">
  <p:tag name="KSO_WM_SLIDE_BACKGROUND_TYPE" val="belt"/>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 name="KSO_WM_SLIDE_BACKGROUND_TYPE" val="belt"/>
  <p:tag name="KSO_WM_SLIDE_BK_DARK_LIGHT" val="2"/>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 name="KSO_WM_SLIDE_BACKGROUND_TYPE" val="belt"/>
  <p:tag name="KSO_WM_SLIDE_BK_DARK_LIGHT" val="2"/>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4"/>
  <p:tag name="KSO_WM_UNIT_LAYERLEVEL" val="1"/>
  <p:tag name="KSO_WM_TAG_VERSION" val="1.0"/>
  <p:tag name="KSO_WM_BEAUTIFY_FLAG" val="#wm#"/>
  <p:tag name="KSO_WM_UNIT_TYPE" val="i"/>
  <p:tag name="KSO_WM_UNIT_INDEX" val="4"/>
  <p:tag name="KSO_WM_SLIDE_BACKGROUND_TYPE" val="belt"/>
  <p:tag name="KSO_WM_SLIDE_BK_DARK_LIGHT" val="2"/>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5"/>
  <p:tag name="KSO_WM_UNIT_LAYERLEVEL" val="1"/>
  <p:tag name="KSO_WM_TAG_VERSION" val="1.0"/>
  <p:tag name="KSO_WM_BEAUTIFY_FLAG" val="#wm#"/>
  <p:tag name="KSO_WM_UNIT_TYPE" val="i"/>
  <p:tag name="KSO_WM_UNIT_INDEX" val="5"/>
  <p:tag name="KSO_WM_SLIDE_BACKGROUND_TYPE" val="belt"/>
  <p:tag name="KSO_WM_SLIDE_BK_DARK_LIGHT" val="2"/>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6"/>
  <p:tag name="KSO_WM_UNIT_LAYERLEVEL" val="1"/>
  <p:tag name="KSO_WM_TAG_VERSION" val="1.0"/>
  <p:tag name="KSO_WM_BEAUTIFY_FLAG" val="#wm#"/>
  <p:tag name="KSO_WM_UNIT_TYPE" val="i"/>
  <p:tag name="KSO_WM_UNIT_INDEX" val="6"/>
  <p:tag name="KSO_WM_SLIDE_BACKGROUND_TYPE" val="belt"/>
  <p:tag name="KSO_WM_SLIDE_BK_DARK_LIGHT" val="2"/>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7"/>
  <p:tag name="KSO_WM_UNIT_LAYERLEVEL" val="1"/>
  <p:tag name="KSO_WM_TAG_VERSION" val="1.0"/>
  <p:tag name="KSO_WM_BEAUTIFY_FLAG" val="#wm#"/>
  <p:tag name="KSO_WM_UNIT_TYPE" val="i"/>
  <p:tag name="KSO_WM_UNIT_INDEX" val="7"/>
  <p:tag name="KSO_WM_SLIDE_BACKGROUND_TYPE" val="belt"/>
  <p:tag name="KSO_WM_SLIDE_BK_DARK_LIGHT" val="2"/>
</p:tagLst>
</file>

<file path=ppt/tags/tag456.xml><?xml version="1.0" encoding="utf-8"?>
<p:tagLst xmlns:p="http://schemas.openxmlformats.org/presentationml/2006/main">
  <p:tag name="KSO_WM_SLIDE_BACKGROUND_TYPE" val="belt"/>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8"/>
  <p:tag name="KSO_WM_UNIT_LAYERLEVEL" val="1"/>
  <p:tag name="KSO_WM_TAG_VERSION" val="1.0"/>
  <p:tag name="KSO_WM_BEAUTIFY_FLAG" val="#wm#"/>
  <p:tag name="KSO_WM_UNIT_TYPE" val="i"/>
  <p:tag name="KSO_WM_UNIT_INDEX" val="8"/>
  <p:tag name="KSO_WM_SLIDE_BACKGROUND_TYPE" val="belt"/>
  <p:tag name="KSO_WM_SLIDE_BK_DARK_LIGHT" val="2"/>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9"/>
  <p:tag name="KSO_WM_UNIT_LAYERLEVEL" val="1"/>
  <p:tag name="KSO_WM_TAG_VERSION" val="1.0"/>
  <p:tag name="KSO_WM_BEAUTIFY_FLAG" val="#wm#"/>
  <p:tag name="KSO_WM_UNIT_TYPE" val="i"/>
  <p:tag name="KSO_WM_UNIT_INDEX" val="9"/>
  <p:tag name="KSO_WM_SLIDE_BACKGROUND_TYPE" val="belt"/>
  <p:tag name="KSO_WM_SLIDE_BK_DARK_LIGHT" val="2"/>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0"/>
  <p:tag name="KSO_WM_UNIT_LAYERLEVEL" val="1"/>
  <p:tag name="KSO_WM_TAG_VERSION" val="1.0"/>
  <p:tag name="KSO_WM_BEAUTIFY_FLAG" val="#wm#"/>
  <p:tag name="KSO_WM_UNIT_TYPE" val="i"/>
  <p:tag name="KSO_WM_UNIT_INDEX" val="10"/>
  <p:tag name="KSO_WM_SLIDE_BACKGROUND_TYPE" val="belt"/>
  <p:tag name="KSO_WM_SLIDE_BK_DARK_LIGHT"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1"/>
  <p:tag name="KSO_WM_UNIT_LAYERLEVEL" val="1"/>
  <p:tag name="KSO_WM_TAG_VERSION" val="1.0"/>
  <p:tag name="KSO_WM_BEAUTIFY_FLAG" val="#wm#"/>
  <p:tag name="KSO_WM_UNIT_TYPE" val="i"/>
  <p:tag name="KSO_WM_UNIT_INDEX" val="11"/>
  <p:tag name="KSO_WM_SLIDE_BACKGROUND_TYPE" val="belt"/>
  <p:tag name="KSO_WM_SLIDE_BK_DARK_LIGHT" val="2"/>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2"/>
  <p:tag name="KSO_WM_UNIT_LAYERLEVEL" val="1"/>
  <p:tag name="KSO_WM_TAG_VERSION" val="1.0"/>
  <p:tag name="KSO_WM_BEAUTIFY_FLAG" val="#wm#"/>
  <p:tag name="KSO_WM_UNIT_TYPE" val="i"/>
  <p:tag name="KSO_WM_UNIT_INDEX" val="12"/>
  <p:tag name="KSO_WM_SLIDE_BACKGROUND_TYPE" val="belt"/>
  <p:tag name="KSO_WM_SLIDE_BK_DARK_LIGHT" val="2"/>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3"/>
  <p:tag name="KSO_WM_UNIT_LAYERLEVEL" val="1"/>
  <p:tag name="KSO_WM_TAG_VERSION" val="1.0"/>
  <p:tag name="KSO_WM_BEAUTIFY_FLAG" val="#wm#"/>
  <p:tag name="KSO_WM_UNIT_TYPE" val="i"/>
  <p:tag name="KSO_WM_UNIT_INDEX" val="13"/>
  <p:tag name="KSO_WM_SLIDE_BACKGROUND_TYPE" val="belt"/>
  <p:tag name="KSO_WM_SLIDE_BK_DARK_LIGHT" val="2"/>
</p:tagLst>
</file>

<file path=ppt/tags/tag46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12"/>
</p:tagLst>
</file>

<file path=ppt/tags/tag46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12"/>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8.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12"/>
  <p:tag name="KSO_WM_TEMPLATE_THUMBS_INDEX" val="1、4、7、8、10、11、12、13、17、19"/>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MASK_FLAG" val="1"/>
  <p:tag name="KSO_WM_SLIDE_BK_DARK_LIGHT" val="2"/>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 name="KSO_WM_SLIDE_BACKGROUND_MASK_FLAG" val="1"/>
</p:tagLst>
</file>

<file path=ppt/tags/tag607.xml><?xml version="1.0" encoding="utf-8"?>
<p:tagLst xmlns:p="http://schemas.openxmlformats.org/presentationml/2006/main">
  <p:tag name="KSO_WM_SLIDE_BK_DARK_LIGHT" val="2"/>
  <p:tag name="KSO_WM_SLIDE_BACKGROUND_MASK_FLAG"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8.xml><?xml version="1.0" encoding="utf-8"?>
<p:tagLst xmlns:p="http://schemas.openxmlformats.org/presentationml/2006/main">
  <p:tag name="KSO_WM_SLIDE_BK_DARK_LIGHT" val="2"/>
  <p:tag name="KSO_WM_SLIDE_BACKGROUND_MASK_FLAG"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 name="KSO_WM_SLIDE_BACKGROUND_TYPE" val="frame"/>
  <p:tag name="KSO_WM_SLIDE_BK_DARK_LIGHT" val="2"/>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UNIT_TYPE" val="i"/>
  <p:tag name="KSO_WM_UNIT_INDEX" val="3"/>
  <p:tag name="KSO_WM_SLIDE_BACKGROUND_TYPE" val="leftRight"/>
  <p:tag name="KSO_WM_SLIDE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0.xml><?xml version="1.0" encoding="utf-8"?>
<p:tagLst xmlns:p="http://schemas.openxmlformats.org/presentationml/2006/main">
  <p:tag name="KSO_WM_SLIDE_BACKGROUND_TYPE" val="leftRight"/>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UNIT_TYPE" val="i"/>
  <p:tag name="KSO_WM_UNIT_INDEX" val="2"/>
  <p:tag name="KSO_WM_SLIDE_BACKGROUND_TYPE" val="leftRight"/>
  <p:tag name="KSO_WM_SLIDE_BK_DARK_LIGHT" val="2"/>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UNIT_TYPE" val="i"/>
  <p:tag name="KSO_WM_UNIT_INDEX" val="4"/>
  <p:tag name="KSO_WM_SLIDE_BACKGROUND_TYPE" val="leftRight"/>
  <p:tag name="KSO_WM_SLIDE_BK_DARK_LIGHT" val="2"/>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5"/>
  <p:tag name="KSO_WM_UNIT_LAYERLEVEL" val="1"/>
  <p:tag name="KSO_WM_TAG_VERSION" val="1.0"/>
  <p:tag name="KSO_WM_BEAUTIFY_FLAG" val="#wm#"/>
  <p:tag name="KSO_WM_UNIT_TYPE" val="i"/>
  <p:tag name="KSO_WM_UNIT_INDEX" val="5"/>
  <p:tag name="KSO_WM_SLIDE_BACKGROUND_TYPE" val="leftRight"/>
  <p:tag name="KSO_WM_SLIDE_BK_DARK_LIGHT" val="2"/>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UNIT_TYPE" val="i"/>
  <p:tag name="KSO_WM_UNIT_INDEX" val="6"/>
  <p:tag name="KSO_WM_SLIDE_BACKGROUND_TYPE" val="leftRight"/>
  <p:tag name="KSO_WM_SLIDE_BK_DARK_LIGHT" val="2"/>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7"/>
  <p:tag name="KSO_WM_UNIT_LAYERLEVEL" val="1"/>
  <p:tag name="KSO_WM_TAG_VERSION" val="1.0"/>
  <p:tag name="KSO_WM_BEAUTIFY_FLAG" val="#wm#"/>
  <p:tag name="KSO_WM_UNIT_TYPE" val="i"/>
  <p:tag name="KSO_WM_UNIT_INDEX" val="7"/>
  <p:tag name="KSO_WM_SLIDE_BACKGROUND_TYPE" val="leftRight"/>
  <p:tag name="KSO_WM_SLIDE_BK_DARK_LIGHT" val="2"/>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8"/>
  <p:tag name="KSO_WM_UNIT_LAYERLEVEL" val="1"/>
  <p:tag name="KSO_WM_TAG_VERSION" val="1.0"/>
  <p:tag name="KSO_WM_BEAUTIFY_FLAG" val="#wm#"/>
  <p:tag name="KSO_WM_UNIT_TYPE" val="i"/>
  <p:tag name="KSO_WM_UNIT_INDEX" val="8"/>
  <p:tag name="KSO_WM_SLIDE_BACKGROUND_TYPE" val="leftRight"/>
  <p:tag name="KSO_WM_SLIDE_BK_DARK_LIGHT" val="2"/>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645.xml><?xml version="1.0" encoding="utf-8"?>
<p:tagLst xmlns:p="http://schemas.openxmlformats.org/presentationml/2006/main">
  <p:tag name="KSO_WM_SLIDE_BACKGROUND_TYPE" val="topBottom"/>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 name="KSO_WM_SLIDE_BACKGROUND_TYPE" val="topBottom"/>
  <p:tag name="KSO_WM_SLIDE_BK_DARK_LIGHT" val="2"/>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4"/>
  <p:tag name="KSO_WM_UNIT_LAYERLEVEL" val="1"/>
  <p:tag name="KSO_WM_TAG_VERSION" val="1.0"/>
  <p:tag name="KSO_WM_BEAUTIFY_FLAG" val="#wm#"/>
  <p:tag name="KSO_WM_UNIT_TYPE" val="i"/>
  <p:tag name="KSO_WM_UNIT_INDEX" val="4"/>
  <p:tag name="KSO_WM_SLIDE_BACKGROUND_TYPE" val="topBottom"/>
  <p:tag name="KSO_WM_SLIDE_BK_DARK_LIGHT" val="2"/>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5"/>
  <p:tag name="KSO_WM_UNIT_LAYERLEVEL" val="1"/>
  <p:tag name="KSO_WM_TAG_VERSION" val="1.0"/>
  <p:tag name="KSO_WM_BEAUTIFY_FLAG" val="#wm#"/>
  <p:tag name="KSO_WM_UNIT_TYPE" val="i"/>
  <p:tag name="KSO_WM_UNIT_INDEX" val="5"/>
  <p:tag name="KSO_WM_SLIDE_BACKGROUND_TYPE" val="topBottom"/>
  <p:tag name="KSO_WM_SLIDE_BK_DARK_LIGHT" val="2"/>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 name="KSO_WM_SLIDE_BACKGROUND_TYPE" val="bottomTop"/>
  <p:tag name="KSO_WM_SLIDE_BK_DARK_LIGHT" val="2"/>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 name="KSO_WM_SLIDE_BACKGROUND_TYPE" val="bottomTop"/>
  <p:tag name="KSO_WM_SLIDE_BK_DARK_LIGHT" val="2"/>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 name="KSO_WM_SLIDE_BACKGROUND_TYPE" val="bottomTop"/>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 name="KSO_WM_SLIDE_BACKGROUND_TYPE" val="bottomTop"/>
  <p:tag name="KSO_WM_SLIDE_BK_DARK_LIGHT" val="2"/>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 name="KSO_WM_SLIDE_BACKGROUND_TYPE" val="bottomTop"/>
  <p:tag name="KSO_WM_SLIDE_BK_DARK_LIGHT" val="2"/>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 name="KSO_WM_SLIDE_BACKGROUND_TYPE" val="bottomTop"/>
  <p:tag name="KSO_WM_SLIDE_BK_DARK_LIGHT" val="2"/>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673.xml><?xml version="1.0" encoding="utf-8"?>
<p:tagLst xmlns:p="http://schemas.openxmlformats.org/presentationml/2006/main">
  <p:tag name="KSO_WM_SLIDE_BACKGROUND_TYPE" val="navigation"/>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83.xml><?xml version="1.0" encoding="utf-8"?>
<p:tagLst xmlns:p="http://schemas.openxmlformats.org/presentationml/2006/main">
  <p:tag name="KSO_WM_SLIDE_BACKGROUND_TYPE" val="belt"/>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 name="KSO_WM_SLIDE_BACKGROUND_TYPE" val="belt"/>
  <p:tag name="KSO_WM_SLIDE_BK_DARK_LIGHT" val="2"/>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 name="KSO_WM_SLIDE_BACKGROUND_TYPE" val="belt"/>
  <p:tag name="KSO_WM_SLIDE_BK_DARK_LIGHT" val="2"/>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4"/>
  <p:tag name="KSO_WM_UNIT_LAYERLEVEL" val="1"/>
  <p:tag name="KSO_WM_TAG_VERSION" val="1.0"/>
  <p:tag name="KSO_WM_BEAUTIFY_FLAG" val="#wm#"/>
  <p:tag name="KSO_WM_UNIT_TYPE" val="i"/>
  <p:tag name="KSO_WM_UNIT_INDEX" val="4"/>
  <p:tag name="KSO_WM_SLIDE_BACKGROUND_TYPE" val="belt"/>
  <p:tag name="KSO_WM_SLIDE_BK_DARK_LIGHT" val="2"/>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5"/>
  <p:tag name="KSO_WM_UNIT_LAYERLEVEL" val="1"/>
  <p:tag name="KSO_WM_TAG_VERSION" val="1.0"/>
  <p:tag name="KSO_WM_BEAUTIFY_FLAG" val="#wm#"/>
  <p:tag name="KSO_WM_UNIT_TYPE" val="i"/>
  <p:tag name="KSO_WM_UNIT_INDEX" val="5"/>
  <p:tag name="KSO_WM_SLIDE_BACKGROUND_TYPE" val="belt"/>
  <p:tag name="KSO_WM_SLIDE_BK_DARK_LIGHT" val="2"/>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6"/>
  <p:tag name="KSO_WM_UNIT_LAYERLEVEL" val="1"/>
  <p:tag name="KSO_WM_TAG_VERSION" val="1.0"/>
  <p:tag name="KSO_WM_BEAUTIFY_FLAG" val="#wm#"/>
  <p:tag name="KSO_WM_UNIT_TYPE" val="i"/>
  <p:tag name="KSO_WM_UNIT_INDEX" val="6"/>
  <p:tag name="KSO_WM_SLIDE_BACKGROUND_TYPE" val="belt"/>
  <p:tag name="KSO_WM_SLIDE_BK_DARK_LIGHT" val="2"/>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7"/>
  <p:tag name="KSO_WM_UNIT_LAYERLEVEL" val="1"/>
  <p:tag name="KSO_WM_TAG_VERSION" val="1.0"/>
  <p:tag name="KSO_WM_BEAUTIFY_FLAG" val="#wm#"/>
  <p:tag name="KSO_WM_UNIT_TYPE" val="i"/>
  <p:tag name="KSO_WM_UNIT_INDEX" val="7"/>
  <p:tag name="KSO_WM_SLIDE_BACKGROUND_TYPE" val="belt"/>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0.xml><?xml version="1.0" encoding="utf-8"?>
<p:tagLst xmlns:p="http://schemas.openxmlformats.org/presentationml/2006/main">
  <p:tag name="KSO_WM_SLIDE_BACKGROUND_TYPE" val="belt"/>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8"/>
  <p:tag name="KSO_WM_UNIT_LAYERLEVEL" val="1"/>
  <p:tag name="KSO_WM_TAG_VERSION" val="1.0"/>
  <p:tag name="KSO_WM_BEAUTIFY_FLAG" val="#wm#"/>
  <p:tag name="KSO_WM_UNIT_TYPE" val="i"/>
  <p:tag name="KSO_WM_UNIT_INDEX" val="8"/>
  <p:tag name="KSO_WM_SLIDE_BACKGROUND_TYPE" val="belt"/>
  <p:tag name="KSO_WM_SLIDE_BK_DARK_LIGHT" val="2"/>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9"/>
  <p:tag name="KSO_WM_UNIT_LAYERLEVEL" val="1"/>
  <p:tag name="KSO_WM_TAG_VERSION" val="1.0"/>
  <p:tag name="KSO_WM_BEAUTIFY_FLAG" val="#wm#"/>
  <p:tag name="KSO_WM_UNIT_TYPE" val="i"/>
  <p:tag name="KSO_WM_UNIT_INDEX" val="9"/>
  <p:tag name="KSO_WM_SLIDE_BACKGROUND_TYPE" val="belt"/>
  <p:tag name="KSO_WM_SLIDE_BK_DARK_LIGHT" val="2"/>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0"/>
  <p:tag name="KSO_WM_UNIT_LAYERLEVEL" val="1"/>
  <p:tag name="KSO_WM_TAG_VERSION" val="1.0"/>
  <p:tag name="KSO_WM_BEAUTIFY_FLAG" val="#wm#"/>
  <p:tag name="KSO_WM_UNIT_TYPE" val="i"/>
  <p:tag name="KSO_WM_UNIT_INDEX" val="10"/>
  <p:tag name="KSO_WM_SLIDE_BACKGROUND_TYPE" val="belt"/>
  <p:tag name="KSO_WM_SLIDE_BK_DARK_LIGHT" val="2"/>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1"/>
  <p:tag name="KSO_WM_UNIT_LAYERLEVEL" val="1"/>
  <p:tag name="KSO_WM_TAG_VERSION" val="1.0"/>
  <p:tag name="KSO_WM_BEAUTIFY_FLAG" val="#wm#"/>
  <p:tag name="KSO_WM_UNIT_TYPE" val="i"/>
  <p:tag name="KSO_WM_UNIT_INDEX" val="11"/>
  <p:tag name="KSO_WM_SLIDE_BACKGROUND_TYPE" val="belt"/>
  <p:tag name="KSO_WM_SLIDE_BK_DARK_LIGHT" val="2"/>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2"/>
  <p:tag name="KSO_WM_UNIT_LAYERLEVEL" val="1"/>
  <p:tag name="KSO_WM_TAG_VERSION" val="1.0"/>
  <p:tag name="KSO_WM_BEAUTIFY_FLAG" val="#wm#"/>
  <p:tag name="KSO_WM_UNIT_TYPE" val="i"/>
  <p:tag name="KSO_WM_UNIT_INDEX" val="12"/>
  <p:tag name="KSO_WM_SLIDE_BACKGROUND_TYPE" val="belt"/>
  <p:tag name="KSO_WM_SLIDE_BK_DARK_LIGHT" val="2"/>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3"/>
  <p:tag name="KSO_WM_UNIT_LAYERLEVEL" val="1"/>
  <p:tag name="KSO_WM_TAG_VERSION" val="1.0"/>
  <p:tag name="KSO_WM_BEAUTIFY_FLAG" val="#wm#"/>
  <p:tag name="KSO_WM_UNIT_TYPE" val="i"/>
  <p:tag name="KSO_WM_UNIT_INDEX" val="13"/>
  <p:tag name="KSO_WM_SLIDE_BACKGROUND_TYPE" val="belt"/>
  <p:tag name="KSO_WM_SLIDE_BK_DARK_LIGHT" val="2"/>
</p:tagLst>
</file>

<file path=ppt/tags/tag69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12"/>
</p:tagLst>
</file>

<file path=ppt/tags/tag69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12"/>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2.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12"/>
  <p:tag name="KSO_WM_TEMPLATE_THUMBS_INDEX" val="1、4、7、8、10、11、12、13、17、19"/>
</p:tagLst>
</file>

<file path=ppt/tags/tag703.xml><?xml version="1.0" encoding="utf-8"?>
<p:tagLst xmlns:p="http://schemas.openxmlformats.org/presentationml/2006/main">
  <p:tag name="KSO_WM_UNIT_ISCONTENTSTITLE" val="0"/>
  <p:tag name="KSO_WM_UNIT_PRESET_TEXT" val="文艺清新工作总结"/>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12_1*a*1"/>
  <p:tag name="KSO_WM_TEMPLATE_CATEGORY" val="custom"/>
  <p:tag name="KSO_WM_TEMPLATE_INDEX" val="20202612"/>
  <p:tag name="KSO_WM_UNIT_LAYERLEVEL" val="1"/>
  <p:tag name="KSO_WM_TAG_VERSION" val="1.0"/>
  <p:tag name="KSO_WM_BEAUTIFY_FLAG" val="#wm#"/>
  <p:tag name="KSO_WM_UNIT_ISNUMDGMTITLE" val="0"/>
</p:tagLst>
</file>

<file path=ppt/tags/tag704.xml><?xml version="1.0" encoding="utf-8"?>
<p:tagLst xmlns:p="http://schemas.openxmlformats.org/presentationml/2006/main">
  <p:tag name="KSO_WM_UNIT_ISCONTENTSTITLE" val="0"/>
  <p:tag name="KSO_WM_UNIT_ISNUMDGMTITLE" val="0"/>
  <p:tag name="KSO_WM_UNIT_PRESET_TEXT" val="单击此处添加副标题内容"/>
  <p:tag name="KSO_WM_UNIT_NOCLEAR" val="0"/>
  <p:tag name="KSO_WM_UNIT_VALUE" val="33"/>
  <p:tag name="KSO_WM_UNIT_HIGHLIGHT" val="0"/>
  <p:tag name="KSO_WM_UNIT_COMPATIBLE" val="0"/>
  <p:tag name="KSO_WM_UNIT_DIAGRAM_ISNUMVISUAL" val="0"/>
  <p:tag name="KSO_WM_UNIT_DIAGRAM_ISREFERUNIT" val="0"/>
  <p:tag name="KSO_WM_UNIT_ID" val="custom20202612_1*b*1"/>
  <p:tag name="KSO_WM_TEMPLATE_CATEGORY" val="custom"/>
  <p:tag name="KSO_WM_TEMPLATE_INDEX" val="20202612"/>
  <p:tag name="KSO_WM_UNIT_LAYERLEVEL" val="1"/>
  <p:tag name="KSO_WM_TAG_VERSION" val="1.0"/>
  <p:tag name="KSO_WM_UNIT_TEXT_FILL_FORE_SCHEMECOLOR_INDEX_BRIGHTNESS" val="0.15"/>
  <p:tag name="KSO_WM_UNIT_TEXT_FILL_FORE_SCHEMECOLOR_INDEX" val="13"/>
  <p:tag name="KSO_WM_UNIT_TEXT_FILL_TYPE" val="1"/>
</p:tagLst>
</file>

<file path=ppt/tags/tag705.xml><?xml version="1.0" encoding="utf-8"?>
<p:tagLst xmlns:p="http://schemas.openxmlformats.org/presentationml/2006/main">
  <p:tag name="KSO_WM_SLIDE_ID" val="custom2020261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12"/>
  <p:tag name="KSO_WM_SLIDE_LAYOUT" val="a_b"/>
  <p:tag name="KSO_WM_SLIDE_LAYOUT_CNT" val="1_3"/>
  <p:tag name="KSO_WM_TEMPLATE_MASTER_THUMB_INDEX" val="12"/>
  <p:tag name="KSO_WM_TEMPLATE_THUMBS_INDEX" val="1、4、7、8、10、11、12、13、17、19"/>
  <p:tag name="KSO_WM_SPECIAL_SOURCE" val="bdnull"/>
</p:tagLst>
</file>

<file path=ppt/tags/tag706.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612_3*l_h_i*1_3_1"/>
  <p:tag name="KSO_WM_TEMPLATE_CATEGORY" val="custom"/>
  <p:tag name="KSO_WM_TEMPLATE_INDEX" val="20202612"/>
  <p:tag name="KSO_WM_UNIT_LAYERLEVEL" val="1_1_1"/>
  <p:tag name="KSO_WM_TAG_VERSION" val="1.0"/>
  <p:tag name="KSO_WM_BEAUTIFY_FLAG" val="#wm#"/>
  <p:tag name="KSO_WM_UNIT_LINE_FORE_SCHEMECOLOR_INDEX" val="6"/>
  <p:tag name="KSO_WM_UNIT_LINE_FILL_TYPE" val="2"/>
  <p:tag name="KSO_WM_UNIT_USESOURCEFORMAT_APPLY" val="1"/>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2612_3*l_h_i*1_3_2"/>
  <p:tag name="KSO_WM_TEMPLATE_CATEGORY" val="custom"/>
  <p:tag name="KSO_WM_TEMPLATE_INDEX" val="20202612"/>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709.xml><?xml version="1.0" encoding="utf-8"?>
<p:tagLst xmlns:p="http://schemas.openxmlformats.org/presentationml/2006/main">
  <p:tag name="KSO_WM_UNIT_ISCONTENTSTITLE" val="0"/>
  <p:tag name="KSO_WM_UNIT_PRESET_TEXT" val="单击此处添加副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ID" val="custom20202612_3*l_h_a*1_3_1"/>
  <p:tag name="KSO_WM_TEMPLATE_CATEGORY" val="custom"/>
  <p:tag name="KSO_WM_TEMPLATE_INDEX" val="20202612"/>
  <p:tag name="KSO_WM_UNIT_LAYERLEVEL" val="1_1_1"/>
  <p:tag name="KSO_WM_TAG_VERSION" val="1.0"/>
  <p:tag name="KSO_WM_UNIT_ISNUMDGMTITLE" val="0"/>
  <p:tag name="KSO_WM_UNIT_TEXT_FILL_FORE_SCHEMECOLOR_INDEX" val="13"/>
  <p:tag name="KSO_WM_UNIT_TEXT_FILL_TYPE" val="1"/>
  <p:tag name="KSO_WM_UNIT_USESOURCEFORMAT_APPLY"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612_3*l_h_i*1_1_1"/>
  <p:tag name="KSO_WM_TEMPLATE_CATEGORY" val="custom"/>
  <p:tag name="KSO_WM_TEMPLATE_INDEX" val="20202612"/>
  <p:tag name="KSO_WM_UNIT_LAYERLEVEL" val="1_1_1"/>
  <p:tag name="KSO_WM_TAG_VERSION" val="1.0"/>
  <p:tag name="KSO_WM_BEAUTIFY_FLAG" val="#wm#"/>
  <p:tag name="KSO_WM_UNIT_LINE_FORE_SCHEMECOLOR_INDEX" val="10"/>
  <p:tag name="KSO_WM_UNIT_LINE_FILL_TYPE" val="2"/>
  <p:tag name="KSO_WM_UNIT_USESOURCEFORMAT_APPLY" val="1"/>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612_3*l_h_i*1_1_2"/>
  <p:tag name="KSO_WM_TEMPLATE_CATEGORY" val="custom"/>
  <p:tag name="KSO_WM_TEMPLATE_INDEX" val="20202612"/>
  <p:tag name="KSO_WM_UNIT_LAYERLEVEL" val="1_1_1"/>
  <p:tag name="KSO_WM_TAG_VERSION" val="1.0"/>
  <p:tag name="KSO_WM_BEAUTIFY_FLAG" val="#wm#"/>
  <p:tag name="KSO_WM_UNIT_TEXT_FILL_FORE_SCHEMECOLOR_INDEX" val="10"/>
  <p:tag name="KSO_WM_UNIT_TEXT_FILL_TYPE" val="1"/>
  <p:tag name="KSO_WM_UNIT_USESOURCEFORMAT_APPLY" val="1"/>
</p:tagLst>
</file>

<file path=ppt/tags/tag712.xml><?xml version="1.0" encoding="utf-8"?>
<p:tagLst xmlns:p="http://schemas.openxmlformats.org/presentationml/2006/main">
  <p:tag name="KSO_WM_UNIT_ISCONTENTSTITLE" val="0"/>
  <p:tag name="KSO_WM_UNIT_PRESET_TEXT" val="单击此处添加副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ID" val="custom20202612_3*l_h_a*1_1_1"/>
  <p:tag name="KSO_WM_TEMPLATE_CATEGORY" val="custom"/>
  <p:tag name="KSO_WM_TEMPLATE_INDEX" val="20202612"/>
  <p:tag name="KSO_WM_UNIT_LAYERLEVEL" val="1_1_1"/>
  <p:tag name="KSO_WM_TAG_VERSION" val="1.0"/>
  <p:tag name="KSO_WM_UNIT_ISNUMDGMTITLE" val="0"/>
  <p:tag name="KSO_WM_UNIT_TEXT_FILL_FORE_SCHEMECOLOR_INDEX" val="13"/>
  <p:tag name="KSO_WM_UNIT_TEXT_FILL_TYPE" val="1"/>
  <p:tag name="KSO_WM_UNIT_USESOURCEFORMAT_APPLY" val="1"/>
</p:tagLst>
</file>

<file path=ppt/tags/tag713.xml><?xml version="1.0" encoding="utf-8"?>
<p:tagLst xmlns:p="http://schemas.openxmlformats.org/presentationml/2006/main">
  <p:tag name="KSO_WM_UNIT_ISCONTENTSTITLE" val="1"/>
  <p:tag name="KSO_WM_UNIT_PRESET_TEXT" val="目录"/>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612_3*a*1"/>
  <p:tag name="KSO_WM_TEMPLATE_CATEGORY" val="custom"/>
  <p:tag name="KSO_WM_TEMPLATE_INDEX" val="20202612"/>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2612_3*b*1"/>
  <p:tag name="KSO_WM_TEMPLATE_CATEGORY" val="custom"/>
  <p:tag name="KSO_WM_TEMPLATE_INDEX" val="20202612"/>
  <p:tag name="KSO_WM_UNIT_LAYERLEVEL" val="1"/>
  <p:tag name="KSO_WM_TAG_VERSION" val="1.0"/>
  <p:tag name="KSO_WM_BEAUTIFY_FLAG" val="#wm#"/>
  <p:tag name="KSO_WM_UNIT_ISCONTENTSTITLE" val="0"/>
  <p:tag name="KSO_WM_UNIT_PRESET_TEXT" val="CONTENTS"/>
  <p:tag name="KSO_WM_UNIT_NOCLEAR" val="0"/>
  <p:tag name="KSO_WM_UNIT_VALUE" val="4"/>
  <p:tag name="KSO_WM_UNIT_ISNUMDGMTITLE" val="0"/>
  <p:tag name="KSO_WM_UNIT_TEXT_FILL_FORE_SCHEMECOLOR_INDEX" val="13"/>
  <p:tag name="KSO_WM_UNIT_TEXT_FILL_TYPE" val="1"/>
  <p:tag name="KSO_WM_UNIT_USESOURCEFORMAT_APPLY" val="1"/>
</p:tagLst>
</file>

<file path=ppt/tags/tag715.xml><?xml version="1.0" encoding="utf-8"?>
<p:tagLst xmlns:p="http://schemas.openxmlformats.org/presentationml/2006/main">
  <p:tag name="KSO_WM_SLIDE_ID" val="custom20202612_3"/>
  <p:tag name="KSO_WM_TEMPLATE_SUBCATEGORY" val="0"/>
  <p:tag name="KSO_WM_TEMPLATE_MASTER_TYPE" val="1"/>
  <p:tag name="KSO_WM_TEMPLATE_COLOR_TYPE" val="1"/>
  <p:tag name="KSO_WM_SLIDE_TYPE" val="contents"/>
  <p:tag name="KSO_WM_SLIDE_SUBTYPE" val="diag"/>
  <p:tag name="KSO_WM_SLIDE_ITEM_CNT" val="3"/>
  <p:tag name="KSO_WM_SLIDE_INDEX" val="3"/>
  <p:tag name="KSO_WM_DIAGRAM_GROUP_CODE" val="l1-1"/>
  <p:tag name="KSO_WM_SLIDE_DIAGTYPE" val="l"/>
  <p:tag name="KSO_WM_TAG_VERSION" val="1.0"/>
  <p:tag name="KSO_WM_BEAUTIFY_FLAG" val="#wm#"/>
  <p:tag name="KSO_WM_TEMPLATE_CATEGORY" val="custom"/>
  <p:tag name="KSO_WM_TEMPLATE_INDEX" val="20202612"/>
  <p:tag name="KSO_WM_SLIDE_LAYOUT" val="a_b_l"/>
  <p:tag name="KSO_WM_SLIDE_LAYOUT_CNT" val="1_1_1"/>
  <p:tag name="KSO_WM_SPECIAL_SOURCE" val="bdnull"/>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2_7*a*1"/>
  <p:tag name="KSO_WM_TEMPLATE_CATEGORY" val="custom"/>
  <p:tag name="KSO_WM_TEMPLATE_INDEX" val="20202612"/>
  <p:tag name="KSO_WM_UNIT_LAYERLEVEL" val="1"/>
  <p:tag name="KSO_WM_TAG_VERSION" val="1.0"/>
  <p:tag name="KSO_WM_UNIT_ISCONTENTSTITLE" val="0"/>
  <p:tag name="KSO_WM_UNIT_PRESET_TEXT" val="单击此处添加标题"/>
  <p:tag name="KSO_WM_UNIT_NOCLEAR" val="0"/>
  <p:tag name="KSO_WM_UNIT_VALUE" val="9"/>
  <p:tag name="KSO_WM_UNIT_ISNUMDGMTITLE" val="0"/>
</p:tagLst>
</file>

<file path=ppt/tags/tag717.xml><?xml version="1.0" encoding="utf-8"?>
<p:tagLst xmlns:p="http://schemas.openxmlformats.org/presentationml/2006/main">
  <p:tag name="KSO_WM_UNIT_PRESET_TEXT" val="0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612_7*e*1"/>
  <p:tag name="KSO_WM_TEMPLATE_CATEGORY" val="custom"/>
  <p:tag name="KSO_WM_TEMPLATE_INDEX" val="20202612"/>
  <p:tag name="KSO_WM_UNIT_LAYERLEVEL" val="1"/>
  <p:tag name="KSO_WM_TAG_VERSION" val="1.0"/>
  <p:tag name="KSO_WM_BEAUTIFY_FLAG" val="#wm#"/>
</p:tagLst>
</file>

<file path=ppt/tags/tag718.xml><?xml version="1.0" encoding="utf-8"?>
<p:tagLst xmlns:p="http://schemas.openxmlformats.org/presentationml/2006/main">
  <p:tag name="KSO_WM_SLIDE_ID" val="custom20202612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2"/>
  <p:tag name="KSO_WM_SLIDE_TYPE" val="sectionTitle"/>
  <p:tag name="KSO_WM_SLIDE_SUBTYPE" val="pureTxt"/>
  <p:tag name="KSO_WM_SLIDE_LAYOUT" val="a_b_e"/>
  <p:tag name="KSO_WM_SLIDE_LAYOUT_CNT" val="1_1_1"/>
  <p:tag name="KSO_WM_SPECIAL_SOURCE" val="bdnull"/>
</p:tagLst>
</file>

<file path=ppt/tags/tag719.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0.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21.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22.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23.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24.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25.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2_7*a*1"/>
  <p:tag name="KSO_WM_TEMPLATE_CATEGORY" val="custom"/>
  <p:tag name="KSO_WM_TEMPLATE_INDEX" val="20202612"/>
  <p:tag name="KSO_WM_UNIT_LAYERLEVEL" val="1"/>
  <p:tag name="KSO_WM_TAG_VERSION" val="1.0"/>
  <p:tag name="KSO_WM_UNIT_ISCONTENTSTITLE" val="0"/>
  <p:tag name="KSO_WM_UNIT_PRESET_TEXT" val="单击此处添加标题"/>
  <p:tag name="KSO_WM_UNIT_NOCLEAR" val="0"/>
  <p:tag name="KSO_WM_UNIT_VALUE" val="9"/>
  <p:tag name="KSO_WM_UNIT_ISNUMDGMTITLE" val="0"/>
</p:tagLst>
</file>

<file path=ppt/tags/tag727.xml><?xml version="1.0" encoding="utf-8"?>
<p:tagLst xmlns:p="http://schemas.openxmlformats.org/presentationml/2006/main">
  <p:tag name="KSO_WM_UNIT_PRESET_TEXT" val="0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612_7*e*1"/>
  <p:tag name="KSO_WM_TEMPLATE_CATEGORY" val="custom"/>
  <p:tag name="KSO_WM_TEMPLATE_INDEX" val="20202612"/>
  <p:tag name="KSO_WM_UNIT_LAYERLEVEL" val="1"/>
  <p:tag name="KSO_WM_TAG_VERSION" val="1.0"/>
  <p:tag name="KSO_WM_BEAUTIFY_FLAG" val="#wm#"/>
</p:tagLst>
</file>

<file path=ppt/tags/tag728.xml><?xml version="1.0" encoding="utf-8"?>
<p:tagLst xmlns:p="http://schemas.openxmlformats.org/presentationml/2006/main">
  <p:tag name="KSO_WM_SLIDE_ID" val="custom20202612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2"/>
  <p:tag name="KSO_WM_SLIDE_TYPE" val="sectionTitle"/>
  <p:tag name="KSO_WM_SLIDE_SUBTYPE" val="pureTxt"/>
  <p:tag name="KSO_WM_SLIDE_LAYOUT" val="a_b_e"/>
  <p:tag name="KSO_WM_SLIDE_LAYOUT_CNT" val="1_1_1"/>
  <p:tag name="KSO_WM_SPECIAL_SOURCE" val="bdnull"/>
</p:tagLst>
</file>

<file path=ppt/tags/tag729.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0.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31.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32.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33.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34.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35.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36.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37.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38.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39.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0.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41.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42.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43.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44.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45.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46.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47.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48.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49.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0.xml><?xml version="1.0" encoding="utf-8"?>
<p:tagLst xmlns:p="http://schemas.openxmlformats.org/presentationml/2006/main">
  <p:tag name="KSO_WM_UNIT_PLACING_PICTURE_USER_VIEWPORT" val="{&quot;height&quot;:5010,&quot;width&quot;:11370}"/>
</p:tagLst>
</file>

<file path=ppt/tags/tag751.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52.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53.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54.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55.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56.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2_19*a*1"/>
  <p:tag name="KSO_WM_TEMPLATE_CATEGORY" val="custom"/>
  <p:tag name="KSO_WM_TEMPLATE_INDEX" val="20202612"/>
  <p:tag name="KSO_WM_UNIT_LAYERLEVEL" val="1"/>
  <p:tag name="KSO_WM_TAG_VERSION" val="1.0"/>
  <p:tag name="KSO_WM_BEAUTIFY_FLAG" val="#wm#"/>
  <p:tag name="KSO_WM_UNIT_ISCONTENTSTITLE" val="0"/>
  <p:tag name="KSO_WM_UNIT_NOCLEAR" val="1"/>
  <p:tag name="KSO_WM_UNIT_VALUE" val="6"/>
  <p:tag name="KSO_WM_UNIT_TYPE" val="a"/>
  <p:tag name="KSO_WM_UNIT_INDEX" val="1"/>
  <p:tag name="KSO_WM_UNIT_PRESET_TEXT" val="谢谢聆听"/>
  <p:tag name="KSO_WM_UNIT_ISNUMDGMTITLE" val="0"/>
</p:tagLst>
</file>

<file path=ppt/tags/tag758.xml><?xml version="1.0" encoding="utf-8"?>
<p:tagLst xmlns:p="http://schemas.openxmlformats.org/presentationml/2006/main">
  <p:tag name="KSO_WM_SLIDE_ID" val="custom20202612_19"/>
  <p:tag name="KSO_WM_TEMPLATE_SUBCATEGORY" val="0"/>
  <p:tag name="KSO_WM_TEMPLATE_MASTER_TYPE" val="1"/>
  <p:tag name="KSO_WM_TEMPLATE_COLOR_TYPE" val="1"/>
  <p:tag name="KSO_WM_SLIDE_ITEM_CNT" val="0"/>
  <p:tag name="KSO_WM_SLIDE_INDEX" val="19"/>
  <p:tag name="KSO_WM_TAG_VERSION" val="1.0"/>
  <p:tag name="KSO_WM_BEAUTIFY_FLAG" val="#wm#"/>
  <p:tag name="KSO_WM_TEMPLATE_CATEGORY" val="custom"/>
  <p:tag name="KSO_WM_TEMPLATE_INDEX" val="20202612"/>
  <p:tag name="KSO_WM_SLIDE_TYPE" val="endPage"/>
  <p:tag name="KSO_WM_SLIDE_SUBTYPE" val="pureTxt"/>
  <p:tag name="KSO_WM_SLIDE_LAYOUT" val="a_b"/>
  <p:tag name="KSO_WM_SLIDE_LAYOUT_CNT" val="1_1"/>
  <p:tag name="KSO_WM_SPECIAL_SOURCE" val="bdnull"/>
</p:tagLst>
</file>

<file path=ppt/tags/tag759.xml><?xml version="1.0" encoding="utf-8"?>
<p:tagLst xmlns:p="http://schemas.openxmlformats.org/presentationml/2006/main">
  <p:tag name="KSO_WM_BEAUTIFY_FLAG" val="#wm#"/>
  <p:tag name="KSO_WM_TEMPLATE_CATEGORY" val="custom"/>
  <p:tag name="KSO_WM_TEMPLATE_INDEX" val="20202612"/>
  <p:tag name="KSO_WM_SPECIAL_SOURCE" val="bdnull"/>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60.xml><?xml version="1.0" encoding="utf-8"?>
<p:tagLst xmlns:p="http://schemas.openxmlformats.org/presentationml/2006/main">
  <p:tag name="KSO_DOCER_TEMPLATE_OPEN_ONCE_MARK" val="1"/>
  <p:tag name="COMMONDATA" val="eyJoZGlkIjoiNThlNWFiOGVlNjEwZjg3NTRiZDA1NDMyNzZlNjhhMjUifQ=="/>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自定义 45">
      <a:dk1>
        <a:srgbClr val="000000"/>
      </a:dk1>
      <a:lt1>
        <a:srgbClr val="FFFFFF"/>
      </a:lt1>
      <a:dk2>
        <a:srgbClr val="B5C0BD"/>
      </a:dk2>
      <a:lt2>
        <a:srgbClr val="F2F2F2"/>
      </a:lt2>
      <a:accent1>
        <a:srgbClr val="5E8286"/>
      </a:accent1>
      <a:accent2>
        <a:srgbClr val="667C86"/>
      </a:accent2>
      <a:accent3>
        <a:srgbClr val="6C7284"/>
      </a:accent3>
      <a:accent4>
        <a:srgbClr val="766C84"/>
      </a:accent4>
      <a:accent5>
        <a:srgbClr val="7C6381"/>
      </a:accent5>
      <a:accent6>
        <a:srgbClr val="5E8786"/>
      </a:accent6>
      <a:hlink>
        <a:srgbClr val="2E2AC6"/>
      </a:hlink>
      <a:folHlink>
        <a:srgbClr val="6F2B84"/>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45">
      <a:dk1>
        <a:srgbClr val="000000"/>
      </a:dk1>
      <a:lt1>
        <a:srgbClr val="FFFFFF"/>
      </a:lt1>
      <a:dk2>
        <a:srgbClr val="B5C0BD"/>
      </a:dk2>
      <a:lt2>
        <a:srgbClr val="F2F2F2"/>
      </a:lt2>
      <a:accent1>
        <a:srgbClr val="5E8286"/>
      </a:accent1>
      <a:accent2>
        <a:srgbClr val="667C86"/>
      </a:accent2>
      <a:accent3>
        <a:srgbClr val="6C7284"/>
      </a:accent3>
      <a:accent4>
        <a:srgbClr val="766C84"/>
      </a:accent4>
      <a:accent5>
        <a:srgbClr val="7C6381"/>
      </a:accent5>
      <a:accent6>
        <a:srgbClr val="5E8786"/>
      </a:accent6>
      <a:hlink>
        <a:srgbClr val="2E2AC6"/>
      </a:hlink>
      <a:folHlink>
        <a:srgbClr val="6F2B84"/>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自定义 45">
      <a:dk1>
        <a:srgbClr val="000000"/>
      </a:dk1>
      <a:lt1>
        <a:srgbClr val="FFFFFF"/>
      </a:lt1>
      <a:dk2>
        <a:srgbClr val="B5C0BD"/>
      </a:dk2>
      <a:lt2>
        <a:srgbClr val="F2F2F2"/>
      </a:lt2>
      <a:accent1>
        <a:srgbClr val="5E8286"/>
      </a:accent1>
      <a:accent2>
        <a:srgbClr val="667C86"/>
      </a:accent2>
      <a:accent3>
        <a:srgbClr val="6C7284"/>
      </a:accent3>
      <a:accent4>
        <a:srgbClr val="766C84"/>
      </a:accent4>
      <a:accent5>
        <a:srgbClr val="7C6381"/>
      </a:accent5>
      <a:accent6>
        <a:srgbClr val="5E8786"/>
      </a:accent6>
      <a:hlink>
        <a:srgbClr val="2E2AC6"/>
      </a:hlink>
      <a:folHlink>
        <a:srgbClr val="6F2B84"/>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5">
    <a:dk1>
      <a:srgbClr val="000000"/>
    </a:dk1>
    <a:lt1>
      <a:srgbClr val="FFFFFF"/>
    </a:lt1>
    <a:dk2>
      <a:srgbClr val="B5C0BD"/>
    </a:dk2>
    <a:lt2>
      <a:srgbClr val="F2F2F2"/>
    </a:lt2>
    <a:accent1>
      <a:srgbClr val="5E8286"/>
    </a:accent1>
    <a:accent2>
      <a:srgbClr val="667C86"/>
    </a:accent2>
    <a:accent3>
      <a:srgbClr val="6C7284"/>
    </a:accent3>
    <a:accent4>
      <a:srgbClr val="766C84"/>
    </a:accent4>
    <a:accent5>
      <a:srgbClr val="7C6381"/>
    </a:accent5>
    <a:accent6>
      <a:srgbClr val="5E8786"/>
    </a:accent6>
    <a:hlink>
      <a:srgbClr val="2E2AC6"/>
    </a:hlink>
    <a:folHlink>
      <a:srgbClr val="6F2B84"/>
    </a:folHlink>
  </a:clrScheme>
</a:themeOverride>
</file>

<file path=ppt/theme/themeOverride2.xml><?xml version="1.0" encoding="utf-8"?>
<a:themeOverride xmlns:a="http://schemas.openxmlformats.org/drawingml/2006/main">
  <a:clrScheme name="自定义 45">
    <a:dk1>
      <a:srgbClr val="000000"/>
    </a:dk1>
    <a:lt1>
      <a:srgbClr val="FFFFFF"/>
    </a:lt1>
    <a:dk2>
      <a:srgbClr val="B5C0BD"/>
    </a:dk2>
    <a:lt2>
      <a:srgbClr val="F2F2F2"/>
    </a:lt2>
    <a:accent1>
      <a:srgbClr val="5E8286"/>
    </a:accent1>
    <a:accent2>
      <a:srgbClr val="667C86"/>
    </a:accent2>
    <a:accent3>
      <a:srgbClr val="6C7284"/>
    </a:accent3>
    <a:accent4>
      <a:srgbClr val="766C84"/>
    </a:accent4>
    <a:accent5>
      <a:srgbClr val="7C6381"/>
    </a:accent5>
    <a:accent6>
      <a:srgbClr val="5E8786"/>
    </a:accent6>
    <a:hlink>
      <a:srgbClr val="2E2AC6"/>
    </a:hlink>
    <a:folHlink>
      <a:srgbClr val="6F2B84"/>
    </a:folHlink>
  </a:clrScheme>
</a:themeOverride>
</file>

<file path=ppt/theme/themeOverride3.xml><?xml version="1.0" encoding="utf-8"?>
<a:themeOverride xmlns:a="http://schemas.openxmlformats.org/drawingml/2006/main">
  <a:clrScheme name="自定义 45">
    <a:dk1>
      <a:srgbClr val="000000"/>
    </a:dk1>
    <a:lt1>
      <a:srgbClr val="FFFFFF"/>
    </a:lt1>
    <a:dk2>
      <a:srgbClr val="B5C0BD"/>
    </a:dk2>
    <a:lt2>
      <a:srgbClr val="F2F2F2"/>
    </a:lt2>
    <a:accent1>
      <a:srgbClr val="5E8286"/>
    </a:accent1>
    <a:accent2>
      <a:srgbClr val="667C86"/>
    </a:accent2>
    <a:accent3>
      <a:srgbClr val="6C7284"/>
    </a:accent3>
    <a:accent4>
      <a:srgbClr val="766C84"/>
    </a:accent4>
    <a:accent5>
      <a:srgbClr val="7C6381"/>
    </a:accent5>
    <a:accent6>
      <a:srgbClr val="5E8786"/>
    </a:accent6>
    <a:hlink>
      <a:srgbClr val="2E2AC6"/>
    </a:hlink>
    <a:folHlink>
      <a:srgbClr val="6F2B84"/>
    </a:folHlink>
  </a:clrScheme>
</a:themeOverride>
</file>

<file path=docProps/app.xml><?xml version="1.0" encoding="utf-8"?>
<Properties xmlns="http://schemas.openxmlformats.org/officeDocument/2006/extended-properties" xmlns:vt="http://schemas.openxmlformats.org/officeDocument/2006/docPropsVTypes">
  <TotalTime>0</TotalTime>
  <Words>13346</Words>
  <Application>WPS 演示</Application>
  <PresentationFormat>宽屏</PresentationFormat>
  <Paragraphs>393</Paragraphs>
  <Slides>41</Slides>
  <Notes>4</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10</vt:i4>
      </vt:variant>
      <vt:variant>
        <vt:lpstr>幻灯片标题</vt:lpstr>
      </vt:variant>
      <vt:variant>
        <vt:i4>41</vt:i4>
      </vt:variant>
    </vt:vector>
  </HeadingPairs>
  <TitlesOfParts>
    <vt:vector size="66" baseType="lpstr">
      <vt:lpstr>Arial</vt:lpstr>
      <vt:lpstr>宋体</vt:lpstr>
      <vt:lpstr>Wingdings</vt:lpstr>
      <vt:lpstr>微软雅黑</vt:lpstr>
      <vt:lpstr>Helvetica Light</vt:lpstr>
      <vt:lpstr>华文彩云</vt:lpstr>
      <vt:lpstr>等线 Light</vt:lpstr>
      <vt:lpstr>仿宋</vt:lpstr>
      <vt:lpstr>Cambria Math</vt:lpstr>
      <vt:lpstr>MS Mincho</vt:lpstr>
      <vt:lpstr>Arial Unicode MS</vt:lpstr>
      <vt:lpstr>Calibri</vt:lpstr>
      <vt:lpstr>1_Office 主题​​</vt:lpstr>
      <vt:lpstr>2_Office 主题​​</vt:lpstr>
      <vt:lpstr>3_Office 主题​​</vt:lpstr>
      <vt:lpstr>Equation.KSEE3</vt:lpstr>
      <vt:lpstr>Package</vt:lpstr>
      <vt:lpstr>Package</vt:lpstr>
      <vt:lpstr>Package</vt:lpstr>
      <vt:lpstr>Package</vt:lpstr>
      <vt:lpstr>Package</vt:lpstr>
      <vt:lpstr>Package</vt:lpstr>
      <vt:lpstr>Package</vt:lpstr>
      <vt:lpstr>Package</vt:lpstr>
      <vt:lpstr>Package</vt:lpstr>
      <vt:lpstr>根号分治</vt:lpstr>
      <vt:lpstr>前言</vt:lpstr>
      <vt:lpstr>PowerPoint 演示文稿</vt:lpstr>
      <vt:lpstr>根号分治思想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例题选讲（难度随机排列）</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lpstr>Thanks for listening</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HP</cp:lastModifiedBy>
  <cp:revision>355</cp:revision>
  <dcterms:created xsi:type="dcterms:W3CDTF">2019-06-19T02:08:00Z</dcterms:created>
  <dcterms:modified xsi:type="dcterms:W3CDTF">2022-05-09T03:40:38Z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0F0D0C7B2D074FD49644C32EFDBB8918</vt:lpwstr>
  </property>
</Properties>
</file>